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4" pos="3168">
          <p15:clr>
            <a:srgbClr val="A4A3A4"/>
          </p15:clr>
        </p15:guide>
        <p15:guide id="5" orient="horz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201" autoAdjust="0"/>
    <p:restoredTop sz="94660"/>
  </p:normalViewPr>
  <p:slideViewPr>
    <p:cSldViewPr showGuides="1">
      <p:cViewPr varScale="1">
        <p:scale>
          <a:sx n="64" d="100"/>
          <a:sy n="64" d="100"/>
        </p:scale>
        <p:origin x="-1326" y="-120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0" d="100"/>
          <a:sy n="80" d="100"/>
        </p:scale>
        <p:origin x="2646" y="11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9B1E1D-1656-4BF3-B39D-523606D6DB44}" type="datetimeFigureOut">
              <a:rPr lang="en-US"/>
              <a:pPr/>
              <a:t>2/27/2016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4149B6-8CC3-4B9A-BCBF-5AF8A7649FF2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531268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FC044-1321-463A-86E8-35D85A959797}" type="datetimeFigureOut">
              <a:rPr lang="en-US"/>
              <a:pPr/>
              <a:t>2/27/2016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A99EE-A2C0-4BE5-BB96-1FDEE1D6095A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52688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AA99EE-A2C0-4BE5-BB96-1FDEE1D6095A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4148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rtific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33400" y="675994"/>
            <a:ext cx="8991600" cy="629337"/>
          </a:xfrm>
        </p:spPr>
        <p:txBody>
          <a:bodyPr lIns="91440" tIns="45720" rIns="91440" bIns="45720"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1600" i="0">
                <a:solidFill>
                  <a:srgbClr val="404040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1800"/>
            </a:lvl2pPr>
            <a:lvl3pPr marL="0" indent="0" algn="ctr">
              <a:spcBef>
                <a:spcPts val="0"/>
              </a:spcBef>
              <a:buNone/>
              <a:defRPr sz="1800"/>
            </a:lvl3pPr>
            <a:lvl4pPr marL="0" indent="0" algn="ctr">
              <a:spcBef>
                <a:spcPts val="0"/>
              </a:spcBef>
              <a:buNone/>
              <a:defRPr sz="1800"/>
            </a:lvl4pPr>
            <a:lvl5pPr marL="0" indent="0" algn="ctr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dirty="0"/>
              <a:t>Click to edit Master text styles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8" hasCustomPrompt="1"/>
          </p:nvPr>
        </p:nvSpPr>
        <p:spPr>
          <a:xfrm>
            <a:off x="533400" y="1371600"/>
            <a:ext cx="8991600" cy="1204482"/>
          </a:xfrm>
        </p:spPr>
        <p:txBody>
          <a:bodyPr lIns="91440" tIns="45720" rIns="91440" bIns="4572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b="1" i="1" baseline="0">
                <a:ln w="22225">
                  <a:solidFill>
                    <a:srgbClr val="FFFFFF"/>
                  </a:solidFill>
                </a:ln>
                <a:solidFill>
                  <a:srgbClr val="F14124"/>
                </a:solidFill>
                <a:latin typeface="Georgia" panose="02040502050405020303" pitchFamily="18" charset="0"/>
              </a:defRPr>
            </a:lvl1pPr>
            <a:lvl2pPr marL="0" indent="0" algn="ctr">
              <a:spcBef>
                <a:spcPts val="0"/>
              </a:spcBef>
              <a:buNone/>
              <a:defRPr sz="1800"/>
            </a:lvl2pPr>
            <a:lvl3pPr marL="0" indent="0" algn="ctr">
              <a:spcBef>
                <a:spcPts val="0"/>
              </a:spcBef>
              <a:buNone/>
              <a:defRPr sz="1800"/>
            </a:lvl3pPr>
            <a:lvl4pPr marL="0" indent="0" algn="ctr">
              <a:spcBef>
                <a:spcPts val="0"/>
              </a:spcBef>
              <a:buNone/>
              <a:defRPr sz="1800"/>
            </a:lvl4pPr>
            <a:lvl5pPr marL="0" indent="0" algn="ctr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dirty="0"/>
              <a:t>Type of Certificate</a:t>
            </a:r>
          </a:p>
        </p:txBody>
      </p:sp>
      <p:sp>
        <p:nvSpPr>
          <p:cNvPr id="20" name="Text Placeholder 7"/>
          <p:cNvSpPr>
            <a:spLocks noGrp="1"/>
          </p:cNvSpPr>
          <p:nvPr>
            <p:ph type="body" sz="quarter" idx="19" hasCustomPrompt="1"/>
          </p:nvPr>
        </p:nvSpPr>
        <p:spPr>
          <a:xfrm>
            <a:off x="533400" y="2577884"/>
            <a:ext cx="8991600" cy="369332"/>
          </a:xfrm>
        </p:spPr>
        <p:txBody>
          <a:bodyPr lIns="91440" tIns="45720" rIns="91440" bIns="4572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i="0" baseline="0">
                <a:solidFill>
                  <a:srgbClr val="404040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1800"/>
            </a:lvl2pPr>
            <a:lvl3pPr marL="0" indent="0" algn="ctr">
              <a:spcBef>
                <a:spcPts val="0"/>
              </a:spcBef>
              <a:buNone/>
              <a:defRPr sz="1800"/>
            </a:lvl3pPr>
            <a:lvl4pPr marL="0" indent="0" algn="ctr">
              <a:spcBef>
                <a:spcPts val="0"/>
              </a:spcBef>
              <a:buNone/>
              <a:defRPr sz="1800"/>
            </a:lvl4pPr>
            <a:lvl5pPr marL="0" indent="0" algn="ctr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[Add text here, such as “recognizing the contribution of”]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2934936"/>
            <a:ext cx="8991600" cy="707886"/>
          </a:xfrm>
        </p:spPr>
        <p:txBody>
          <a:bodyPr lIns="91440" tIns="45720" rIns="91440" bIns="4572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4400" b="0" baseline="0">
                <a:solidFill>
                  <a:srgbClr val="0D0D0D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1800"/>
            </a:lvl2pPr>
            <a:lvl3pPr marL="0" indent="0" algn="ctr">
              <a:spcBef>
                <a:spcPts val="0"/>
              </a:spcBef>
              <a:buNone/>
              <a:defRPr sz="1800"/>
            </a:lvl3pPr>
            <a:lvl4pPr marL="0" indent="0" algn="ctr">
              <a:spcBef>
                <a:spcPts val="0"/>
              </a:spcBef>
              <a:buNone/>
              <a:defRPr sz="1800"/>
            </a:lvl4pPr>
            <a:lvl5pPr marL="0" indent="0" algn="ctr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n-US" dirty="0" smtClean="0"/>
              <a:t>Add </a:t>
            </a:r>
            <a:r>
              <a:rPr dirty="0" smtClean="0"/>
              <a:t>recipient </a:t>
            </a:r>
            <a:r>
              <a:rPr dirty="0"/>
              <a:t>name here</a:t>
            </a:r>
          </a:p>
        </p:txBody>
      </p:sp>
      <p:sp>
        <p:nvSpPr>
          <p:cNvPr id="21" name="Text Placeholder 7"/>
          <p:cNvSpPr>
            <a:spLocks noGrp="1"/>
          </p:cNvSpPr>
          <p:nvPr>
            <p:ph type="body" sz="quarter" idx="20" hasCustomPrompt="1"/>
          </p:nvPr>
        </p:nvSpPr>
        <p:spPr>
          <a:xfrm>
            <a:off x="533400" y="3645312"/>
            <a:ext cx="8991600" cy="369332"/>
          </a:xfrm>
        </p:spPr>
        <p:txBody>
          <a:bodyPr lIns="91440" tIns="45720" rIns="91440" bIns="4572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i="0" baseline="0">
                <a:solidFill>
                  <a:srgbClr val="404040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1800"/>
            </a:lvl2pPr>
            <a:lvl3pPr marL="0" indent="0" algn="ctr">
              <a:spcBef>
                <a:spcPts val="0"/>
              </a:spcBef>
              <a:buNone/>
              <a:defRPr sz="1800"/>
            </a:lvl3pPr>
            <a:lvl4pPr marL="0" indent="0" algn="ctr">
              <a:spcBef>
                <a:spcPts val="0"/>
              </a:spcBef>
              <a:buNone/>
              <a:defRPr sz="1800"/>
            </a:lvl4pPr>
            <a:lvl5pPr marL="0" indent="0" algn="ctr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[Describe contribution / reason for award here]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5410201" y="5246440"/>
            <a:ext cx="3868992" cy="0"/>
          </a:xfrm>
          <a:prstGeom prst="line">
            <a:avLst/>
          </a:prstGeom>
          <a:noFill/>
          <a:ln w="6350" cap="flat" cmpd="sng" algn="ctr">
            <a:solidFill>
              <a:srgbClr val="404040"/>
            </a:solidFill>
            <a:prstDash val="solid"/>
          </a:ln>
          <a:effectLst/>
        </p:spPr>
      </p:cxnSp>
      <p:cxnSp>
        <p:nvCxnSpPr>
          <p:cNvPr id="26" name="Straight Connector 25"/>
          <p:cNvCxnSpPr/>
          <p:nvPr/>
        </p:nvCxnSpPr>
        <p:spPr>
          <a:xfrm>
            <a:off x="5410201" y="5758380"/>
            <a:ext cx="3868992" cy="0"/>
          </a:xfrm>
          <a:prstGeom prst="line">
            <a:avLst/>
          </a:prstGeom>
          <a:noFill/>
          <a:ln w="6350" cap="flat" cmpd="sng" algn="ctr">
            <a:solidFill>
              <a:srgbClr val="404040"/>
            </a:solidFill>
            <a:prstDash val="solid"/>
          </a:ln>
          <a:effectLst/>
        </p:spPr>
      </p:cxnSp>
      <p:sp>
        <p:nvSpPr>
          <p:cNvPr id="18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5339212" y="5327036"/>
            <a:ext cx="3939981" cy="431344"/>
          </a:xfrm>
        </p:spPr>
        <p:txBody>
          <a:bodyPr lIns="91440" tIns="0" rIns="91440" bIns="0" anchor="t">
            <a:noAutofit/>
          </a:bodyPr>
          <a:lstStyle>
            <a:lvl1pPr marL="0" indent="0" algn="l">
              <a:spcBef>
                <a:spcPts val="0"/>
              </a:spcBef>
              <a:buNone/>
              <a:defRPr sz="900" b="0" i="0" baseline="0">
                <a:solidFill>
                  <a:srgbClr val="0D0D0D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1800"/>
            </a:lvl2pPr>
            <a:lvl3pPr marL="0" indent="0" algn="ctr">
              <a:spcBef>
                <a:spcPts val="0"/>
              </a:spcBef>
              <a:buNone/>
              <a:defRPr sz="1800"/>
            </a:lvl3pPr>
            <a:lvl4pPr marL="0" indent="0" algn="ctr">
              <a:spcBef>
                <a:spcPts val="0"/>
              </a:spcBef>
              <a:buNone/>
              <a:defRPr sz="1800"/>
            </a:lvl4pPr>
            <a:lvl5pPr marL="0" indent="0" algn="ctr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Name/Title of Presenter</a:t>
            </a:r>
          </a:p>
        </p:txBody>
      </p:sp>
      <p:sp>
        <p:nvSpPr>
          <p:cNvPr id="30" name="Text Placeholder 7"/>
          <p:cNvSpPr>
            <a:spLocks noGrp="1"/>
          </p:cNvSpPr>
          <p:nvPr>
            <p:ph type="body" sz="quarter" idx="21" hasCustomPrompt="1"/>
          </p:nvPr>
        </p:nvSpPr>
        <p:spPr>
          <a:xfrm>
            <a:off x="5339212" y="5834632"/>
            <a:ext cx="3939981" cy="429768"/>
          </a:xfrm>
        </p:spPr>
        <p:txBody>
          <a:bodyPr lIns="91440" tIns="0" rIns="91440" bIns="0" anchor="t">
            <a:noAutofit/>
          </a:bodyPr>
          <a:lstStyle>
            <a:lvl1pPr marL="0" indent="0" algn="l">
              <a:spcBef>
                <a:spcPts val="0"/>
              </a:spcBef>
              <a:buNone/>
              <a:defRPr sz="900" b="0" i="0" baseline="0">
                <a:solidFill>
                  <a:srgbClr val="0D0D0D"/>
                </a:solidFill>
              </a:defRPr>
            </a:lvl1pPr>
            <a:lvl2pPr marL="0" indent="0" algn="ctr">
              <a:spcBef>
                <a:spcPts val="0"/>
              </a:spcBef>
              <a:buNone/>
              <a:defRPr sz="1800"/>
            </a:lvl2pPr>
            <a:lvl3pPr marL="0" indent="0" algn="ctr">
              <a:spcBef>
                <a:spcPts val="0"/>
              </a:spcBef>
              <a:buNone/>
              <a:defRPr sz="1800"/>
            </a:lvl3pPr>
            <a:lvl4pPr marL="0" indent="0" algn="ctr">
              <a:spcBef>
                <a:spcPts val="0"/>
              </a:spcBef>
              <a:buNone/>
              <a:defRPr sz="1800"/>
            </a:lvl4pPr>
            <a:lvl5pPr marL="0" indent="0" algn="ctr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xmlns="" val="3209074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background"/>
          <p:cNvSpPr/>
          <p:nvPr/>
        </p:nvSpPr>
        <p:spPr>
          <a:xfrm>
            <a:off x="210027" y="162640"/>
            <a:ext cx="9638346" cy="7457360"/>
          </a:xfrm>
          <a:prstGeom prst="roundRect">
            <a:avLst>
              <a:gd name="adj" fmla="val 4906"/>
            </a:avLst>
          </a:prstGeom>
          <a:solidFill>
            <a:srgbClr val="DBEE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8" name="ground"/>
          <p:cNvSpPr/>
          <p:nvPr/>
        </p:nvSpPr>
        <p:spPr>
          <a:xfrm>
            <a:off x="210027" y="6264729"/>
            <a:ext cx="9638346" cy="1355271"/>
          </a:xfrm>
          <a:custGeom>
            <a:avLst/>
            <a:gdLst/>
            <a:ahLst/>
            <a:cxnLst/>
            <a:rect l="l" t="t" r="r" b="b"/>
            <a:pathLst>
              <a:path w="8710294" h="1224775">
                <a:moveTo>
                  <a:pt x="8710294" y="0"/>
                </a:moveTo>
                <a:lnTo>
                  <a:pt x="8710294" y="890692"/>
                </a:lnTo>
                <a:cubicBezTo>
                  <a:pt x="8710294" y="1075201"/>
                  <a:pt x="8560720" y="1224775"/>
                  <a:pt x="8376211" y="1224775"/>
                </a:cubicBezTo>
                <a:lnTo>
                  <a:pt x="334083" y="1224775"/>
                </a:lnTo>
                <a:cubicBezTo>
                  <a:pt x="149574" y="1224775"/>
                  <a:pt x="0" y="1075201"/>
                  <a:pt x="0" y="890692"/>
                </a:cubicBezTo>
                <a:lnTo>
                  <a:pt x="0" y="310492"/>
                </a:lnTo>
                <a:close/>
              </a:path>
            </a:pathLst>
          </a:custGeom>
          <a:solidFill>
            <a:srgbClr val="C184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frame"/>
          <p:cNvSpPr>
            <a:spLocks noEditPoints="1"/>
          </p:cNvSpPr>
          <p:nvPr/>
        </p:nvSpPr>
        <p:spPr bwMode="gray">
          <a:xfrm>
            <a:off x="350585" y="295631"/>
            <a:ext cx="9357229" cy="7187209"/>
          </a:xfrm>
          <a:custGeom>
            <a:avLst/>
            <a:gdLst>
              <a:gd name="T0" fmla="*/ 2594 w 2674"/>
              <a:gd name="T1" fmla="*/ 13 h 1983"/>
              <a:gd name="T2" fmla="*/ 2662 w 2674"/>
              <a:gd name="T3" fmla="*/ 82 h 1983"/>
              <a:gd name="T4" fmla="*/ 2662 w 2674"/>
              <a:gd name="T5" fmla="*/ 1901 h 1983"/>
              <a:gd name="T6" fmla="*/ 2594 w 2674"/>
              <a:gd name="T7" fmla="*/ 1970 h 1983"/>
              <a:gd name="T8" fmla="*/ 80 w 2674"/>
              <a:gd name="T9" fmla="*/ 1970 h 1983"/>
              <a:gd name="T10" fmla="*/ 12 w 2674"/>
              <a:gd name="T11" fmla="*/ 1901 h 1983"/>
              <a:gd name="T12" fmla="*/ 12 w 2674"/>
              <a:gd name="T13" fmla="*/ 82 h 1983"/>
              <a:gd name="T14" fmla="*/ 80 w 2674"/>
              <a:gd name="T15" fmla="*/ 13 h 1983"/>
              <a:gd name="T16" fmla="*/ 2594 w 2674"/>
              <a:gd name="T17" fmla="*/ 13 h 1983"/>
              <a:gd name="T18" fmla="*/ 2594 w 2674"/>
              <a:gd name="T19" fmla="*/ 0 h 1983"/>
              <a:gd name="T20" fmla="*/ 80 w 2674"/>
              <a:gd name="T21" fmla="*/ 0 h 1983"/>
              <a:gd name="T22" fmla="*/ 0 w 2674"/>
              <a:gd name="T23" fmla="*/ 82 h 1983"/>
              <a:gd name="T24" fmla="*/ 0 w 2674"/>
              <a:gd name="T25" fmla="*/ 1901 h 1983"/>
              <a:gd name="T26" fmla="*/ 80 w 2674"/>
              <a:gd name="T27" fmla="*/ 1983 h 1983"/>
              <a:gd name="T28" fmla="*/ 2594 w 2674"/>
              <a:gd name="T29" fmla="*/ 1983 h 1983"/>
              <a:gd name="T30" fmla="*/ 2674 w 2674"/>
              <a:gd name="T31" fmla="*/ 1901 h 1983"/>
              <a:gd name="T32" fmla="*/ 2674 w 2674"/>
              <a:gd name="T33" fmla="*/ 82 h 1983"/>
              <a:gd name="T34" fmla="*/ 2594 w 2674"/>
              <a:gd name="T35" fmla="*/ 0 h 19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674" h="1983">
                <a:moveTo>
                  <a:pt x="2594" y="13"/>
                </a:moveTo>
                <a:cubicBezTo>
                  <a:pt x="2631" y="13"/>
                  <a:pt x="2662" y="44"/>
                  <a:pt x="2662" y="82"/>
                </a:cubicBezTo>
                <a:cubicBezTo>
                  <a:pt x="2662" y="1901"/>
                  <a:pt x="2662" y="1901"/>
                  <a:pt x="2662" y="1901"/>
                </a:cubicBezTo>
                <a:cubicBezTo>
                  <a:pt x="2662" y="1939"/>
                  <a:pt x="2631" y="1970"/>
                  <a:pt x="2594" y="1970"/>
                </a:cubicBezTo>
                <a:cubicBezTo>
                  <a:pt x="80" y="1970"/>
                  <a:pt x="80" y="1970"/>
                  <a:pt x="80" y="1970"/>
                </a:cubicBezTo>
                <a:cubicBezTo>
                  <a:pt x="43" y="1970"/>
                  <a:pt x="12" y="1939"/>
                  <a:pt x="12" y="1901"/>
                </a:cubicBezTo>
                <a:cubicBezTo>
                  <a:pt x="12" y="82"/>
                  <a:pt x="12" y="82"/>
                  <a:pt x="12" y="82"/>
                </a:cubicBezTo>
                <a:cubicBezTo>
                  <a:pt x="12" y="44"/>
                  <a:pt x="43" y="13"/>
                  <a:pt x="80" y="13"/>
                </a:cubicBezTo>
                <a:cubicBezTo>
                  <a:pt x="2594" y="13"/>
                  <a:pt x="2594" y="13"/>
                  <a:pt x="2594" y="13"/>
                </a:cubicBezTo>
                <a:moveTo>
                  <a:pt x="2594" y="0"/>
                </a:moveTo>
                <a:cubicBezTo>
                  <a:pt x="80" y="0"/>
                  <a:pt x="80" y="0"/>
                  <a:pt x="80" y="0"/>
                </a:cubicBezTo>
                <a:cubicBezTo>
                  <a:pt x="36" y="0"/>
                  <a:pt x="0" y="37"/>
                  <a:pt x="0" y="82"/>
                </a:cubicBezTo>
                <a:cubicBezTo>
                  <a:pt x="0" y="1901"/>
                  <a:pt x="0" y="1901"/>
                  <a:pt x="0" y="1901"/>
                </a:cubicBezTo>
                <a:cubicBezTo>
                  <a:pt x="0" y="1946"/>
                  <a:pt x="36" y="1983"/>
                  <a:pt x="80" y="1983"/>
                </a:cubicBezTo>
                <a:cubicBezTo>
                  <a:pt x="2594" y="1983"/>
                  <a:pt x="2594" y="1983"/>
                  <a:pt x="2594" y="1983"/>
                </a:cubicBezTo>
                <a:cubicBezTo>
                  <a:pt x="2638" y="1983"/>
                  <a:pt x="2674" y="1946"/>
                  <a:pt x="2674" y="1901"/>
                </a:cubicBezTo>
                <a:cubicBezTo>
                  <a:pt x="2674" y="82"/>
                  <a:pt x="2674" y="82"/>
                  <a:pt x="2674" y="82"/>
                </a:cubicBezTo>
                <a:cubicBezTo>
                  <a:pt x="2674" y="37"/>
                  <a:pt x="2638" y="0"/>
                  <a:pt x="259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321848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fld id="{E2BDE6FC-D800-44C9-9F28-4DA3F75C04DF}" type="datetimeFigureOut">
              <a:rPr lang="en-US"/>
              <a:pPr/>
              <a:t>2/27/2016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321848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321848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BD2FA371-C872-4E76-B1E3-5B0775D37C39}" type="slidenum">
              <a:rPr/>
              <a:pPr/>
              <a:t>‹#›</a:t>
            </a:fld>
            <a:endParaRPr/>
          </a:p>
        </p:txBody>
      </p:sp>
      <p:grpSp>
        <p:nvGrpSpPr>
          <p:cNvPr id="90" name="boy"/>
          <p:cNvGrpSpPr/>
          <p:nvPr/>
        </p:nvGrpSpPr>
        <p:grpSpPr>
          <a:xfrm>
            <a:off x="970477" y="4178808"/>
            <a:ext cx="1533962" cy="2822401"/>
            <a:chOff x="723900" y="3391329"/>
            <a:chExt cx="1568336" cy="2885646"/>
          </a:xfrm>
        </p:grpSpPr>
        <p:sp>
          <p:nvSpPr>
            <p:cNvPr id="120" name="Freeform 13"/>
            <p:cNvSpPr>
              <a:spLocks/>
            </p:cNvSpPr>
            <p:nvPr/>
          </p:nvSpPr>
          <p:spPr bwMode="auto">
            <a:xfrm>
              <a:off x="1500718" y="4324189"/>
              <a:ext cx="634345" cy="505440"/>
            </a:xfrm>
            <a:custGeom>
              <a:avLst/>
              <a:gdLst>
                <a:gd name="T0" fmla="*/ 42 w 237"/>
                <a:gd name="T1" fmla="*/ 126 h 189"/>
                <a:gd name="T2" fmla="*/ 23 w 237"/>
                <a:gd name="T3" fmla="*/ 30 h 189"/>
                <a:gd name="T4" fmla="*/ 60 w 237"/>
                <a:gd name="T5" fmla="*/ 0 h 189"/>
                <a:gd name="T6" fmla="*/ 68 w 237"/>
                <a:gd name="T7" fmla="*/ 74 h 189"/>
                <a:gd name="T8" fmla="*/ 145 w 237"/>
                <a:gd name="T9" fmla="*/ 118 h 189"/>
                <a:gd name="T10" fmla="*/ 188 w 237"/>
                <a:gd name="T11" fmla="*/ 111 h 189"/>
                <a:gd name="T12" fmla="*/ 175 w 237"/>
                <a:gd name="T13" fmla="*/ 122 h 189"/>
                <a:gd name="T14" fmla="*/ 232 w 237"/>
                <a:gd name="T15" fmla="*/ 148 h 189"/>
                <a:gd name="T16" fmla="*/ 197 w 237"/>
                <a:gd name="T17" fmla="*/ 146 h 189"/>
                <a:gd name="T18" fmla="*/ 235 w 237"/>
                <a:gd name="T19" fmla="*/ 163 h 189"/>
                <a:gd name="T20" fmla="*/ 190 w 237"/>
                <a:gd name="T21" fmla="*/ 159 h 189"/>
                <a:gd name="T22" fmla="*/ 226 w 237"/>
                <a:gd name="T23" fmla="*/ 175 h 189"/>
                <a:gd name="T24" fmla="*/ 179 w 237"/>
                <a:gd name="T25" fmla="*/ 171 h 189"/>
                <a:gd name="T26" fmla="*/ 205 w 237"/>
                <a:gd name="T27" fmla="*/ 183 h 189"/>
                <a:gd name="T28" fmla="*/ 143 w 237"/>
                <a:gd name="T29" fmla="*/ 172 h 189"/>
                <a:gd name="T30" fmla="*/ 42 w 237"/>
                <a:gd name="T31" fmla="*/ 126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37" h="189">
                  <a:moveTo>
                    <a:pt x="42" y="126"/>
                  </a:moveTo>
                  <a:cubicBezTo>
                    <a:pt x="0" y="81"/>
                    <a:pt x="23" y="30"/>
                    <a:pt x="23" y="3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0" y="0"/>
                    <a:pt x="62" y="47"/>
                    <a:pt x="68" y="74"/>
                  </a:cubicBezTo>
                  <a:cubicBezTo>
                    <a:pt x="74" y="101"/>
                    <a:pt x="124" y="123"/>
                    <a:pt x="145" y="118"/>
                  </a:cubicBezTo>
                  <a:cubicBezTo>
                    <a:pt x="153" y="117"/>
                    <a:pt x="163" y="103"/>
                    <a:pt x="188" y="111"/>
                  </a:cubicBezTo>
                  <a:cubicBezTo>
                    <a:pt x="212" y="118"/>
                    <a:pt x="181" y="119"/>
                    <a:pt x="175" y="122"/>
                  </a:cubicBezTo>
                  <a:cubicBezTo>
                    <a:pt x="170" y="126"/>
                    <a:pt x="234" y="141"/>
                    <a:pt x="232" y="148"/>
                  </a:cubicBezTo>
                  <a:cubicBezTo>
                    <a:pt x="231" y="154"/>
                    <a:pt x="198" y="144"/>
                    <a:pt x="197" y="146"/>
                  </a:cubicBezTo>
                  <a:cubicBezTo>
                    <a:pt x="195" y="150"/>
                    <a:pt x="234" y="157"/>
                    <a:pt x="235" y="163"/>
                  </a:cubicBezTo>
                  <a:cubicBezTo>
                    <a:pt x="237" y="170"/>
                    <a:pt x="191" y="155"/>
                    <a:pt x="190" y="159"/>
                  </a:cubicBezTo>
                  <a:cubicBezTo>
                    <a:pt x="190" y="166"/>
                    <a:pt x="227" y="170"/>
                    <a:pt x="226" y="175"/>
                  </a:cubicBezTo>
                  <a:cubicBezTo>
                    <a:pt x="224" y="182"/>
                    <a:pt x="180" y="169"/>
                    <a:pt x="179" y="171"/>
                  </a:cubicBezTo>
                  <a:cubicBezTo>
                    <a:pt x="177" y="175"/>
                    <a:pt x="202" y="178"/>
                    <a:pt x="205" y="183"/>
                  </a:cubicBezTo>
                  <a:cubicBezTo>
                    <a:pt x="208" y="189"/>
                    <a:pt x="159" y="184"/>
                    <a:pt x="143" y="172"/>
                  </a:cubicBezTo>
                  <a:cubicBezTo>
                    <a:pt x="135" y="165"/>
                    <a:pt x="63" y="150"/>
                    <a:pt x="42" y="126"/>
                  </a:cubicBezTo>
                </a:path>
              </a:pathLst>
            </a:custGeom>
            <a:solidFill>
              <a:srgbClr val="C698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14"/>
            <p:cNvSpPr>
              <a:spLocks/>
            </p:cNvSpPr>
            <p:nvPr/>
          </p:nvSpPr>
          <p:spPr bwMode="auto">
            <a:xfrm>
              <a:off x="758953" y="5901570"/>
              <a:ext cx="493002" cy="334699"/>
            </a:xfrm>
            <a:custGeom>
              <a:avLst/>
              <a:gdLst>
                <a:gd name="T0" fmla="*/ 56 w 184"/>
                <a:gd name="T1" fmla="*/ 0 h 125"/>
                <a:gd name="T2" fmla="*/ 11 w 184"/>
                <a:gd name="T3" fmla="*/ 59 h 125"/>
                <a:gd name="T4" fmla="*/ 65 w 184"/>
                <a:gd name="T5" fmla="*/ 90 h 125"/>
                <a:gd name="T6" fmla="*/ 154 w 184"/>
                <a:gd name="T7" fmla="*/ 124 h 125"/>
                <a:gd name="T8" fmla="*/ 164 w 184"/>
                <a:gd name="T9" fmla="*/ 84 h 125"/>
                <a:gd name="T10" fmla="*/ 107 w 184"/>
                <a:gd name="T11" fmla="*/ 20 h 125"/>
                <a:gd name="T12" fmla="*/ 56 w 184"/>
                <a:gd name="T13" fmla="*/ 0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4" h="125">
                  <a:moveTo>
                    <a:pt x="56" y="0"/>
                  </a:moveTo>
                  <a:cubicBezTo>
                    <a:pt x="48" y="3"/>
                    <a:pt x="0" y="48"/>
                    <a:pt x="11" y="59"/>
                  </a:cubicBezTo>
                  <a:cubicBezTo>
                    <a:pt x="17" y="66"/>
                    <a:pt x="39" y="76"/>
                    <a:pt x="65" y="90"/>
                  </a:cubicBezTo>
                  <a:cubicBezTo>
                    <a:pt x="97" y="107"/>
                    <a:pt x="137" y="125"/>
                    <a:pt x="154" y="124"/>
                  </a:cubicBezTo>
                  <a:cubicBezTo>
                    <a:pt x="184" y="122"/>
                    <a:pt x="179" y="96"/>
                    <a:pt x="164" y="84"/>
                  </a:cubicBezTo>
                  <a:cubicBezTo>
                    <a:pt x="122" y="51"/>
                    <a:pt x="123" y="16"/>
                    <a:pt x="107" y="20"/>
                  </a:cubicBezTo>
                  <a:cubicBezTo>
                    <a:pt x="70" y="30"/>
                    <a:pt x="56" y="0"/>
                    <a:pt x="56" y="0"/>
                  </a:cubicBezTo>
                  <a:close/>
                </a:path>
              </a:pathLst>
            </a:custGeom>
            <a:solidFill>
              <a:srgbClr val="5F5F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15"/>
            <p:cNvSpPr>
              <a:spLocks/>
            </p:cNvSpPr>
            <p:nvPr/>
          </p:nvSpPr>
          <p:spPr bwMode="auto">
            <a:xfrm>
              <a:off x="778175" y="6030474"/>
              <a:ext cx="430812" cy="225017"/>
            </a:xfrm>
            <a:custGeom>
              <a:avLst/>
              <a:gdLst>
                <a:gd name="T0" fmla="*/ 1 w 161"/>
                <a:gd name="T1" fmla="*/ 10 h 84"/>
                <a:gd name="T2" fmla="*/ 56 w 161"/>
                <a:gd name="T3" fmla="*/ 41 h 84"/>
                <a:gd name="T4" fmla="*/ 160 w 161"/>
                <a:gd name="T5" fmla="*/ 73 h 84"/>
                <a:gd name="T6" fmla="*/ 60 w 161"/>
                <a:gd name="T7" fmla="*/ 35 h 84"/>
                <a:gd name="T8" fmla="*/ 4 w 161"/>
                <a:gd name="T9" fmla="*/ 1 h 84"/>
                <a:gd name="T10" fmla="*/ 1 w 161"/>
                <a:gd name="T11" fmla="*/ 1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1" h="84">
                  <a:moveTo>
                    <a:pt x="1" y="10"/>
                  </a:moveTo>
                  <a:cubicBezTo>
                    <a:pt x="9" y="17"/>
                    <a:pt x="30" y="28"/>
                    <a:pt x="56" y="41"/>
                  </a:cubicBezTo>
                  <a:cubicBezTo>
                    <a:pt x="107" y="68"/>
                    <a:pt x="141" y="84"/>
                    <a:pt x="160" y="73"/>
                  </a:cubicBezTo>
                  <a:cubicBezTo>
                    <a:pt x="161" y="72"/>
                    <a:pt x="141" y="78"/>
                    <a:pt x="60" y="35"/>
                  </a:cubicBezTo>
                  <a:cubicBezTo>
                    <a:pt x="17" y="13"/>
                    <a:pt x="5" y="0"/>
                    <a:pt x="4" y="1"/>
                  </a:cubicBezTo>
                  <a:cubicBezTo>
                    <a:pt x="1" y="3"/>
                    <a:pt x="0" y="9"/>
                    <a:pt x="1" y="10"/>
                  </a:cubicBezTo>
                  <a:close/>
                </a:path>
              </a:pathLst>
            </a:custGeom>
            <a:solidFill>
              <a:srgbClr val="2929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16"/>
            <p:cNvSpPr>
              <a:spLocks/>
            </p:cNvSpPr>
            <p:nvPr/>
          </p:nvSpPr>
          <p:spPr bwMode="auto">
            <a:xfrm>
              <a:off x="1230471" y="6022559"/>
              <a:ext cx="644521" cy="246501"/>
            </a:xfrm>
            <a:custGeom>
              <a:avLst/>
              <a:gdLst>
                <a:gd name="T0" fmla="*/ 34 w 241"/>
                <a:gd name="T1" fmla="*/ 5 h 92"/>
                <a:gd name="T2" fmla="*/ 17 w 241"/>
                <a:gd name="T3" fmla="*/ 70 h 92"/>
                <a:gd name="T4" fmla="*/ 93 w 241"/>
                <a:gd name="T5" fmla="*/ 82 h 92"/>
                <a:gd name="T6" fmla="*/ 209 w 241"/>
                <a:gd name="T7" fmla="*/ 86 h 92"/>
                <a:gd name="T8" fmla="*/ 198 w 241"/>
                <a:gd name="T9" fmla="*/ 48 h 92"/>
                <a:gd name="T10" fmla="*/ 102 w 241"/>
                <a:gd name="T11" fmla="*/ 8 h 92"/>
                <a:gd name="T12" fmla="*/ 34 w 241"/>
                <a:gd name="T13" fmla="*/ 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1" h="92">
                  <a:moveTo>
                    <a:pt x="34" y="5"/>
                  </a:moveTo>
                  <a:cubicBezTo>
                    <a:pt x="27" y="10"/>
                    <a:pt x="0" y="63"/>
                    <a:pt x="17" y="70"/>
                  </a:cubicBezTo>
                  <a:cubicBezTo>
                    <a:pt x="29" y="75"/>
                    <a:pt x="58" y="77"/>
                    <a:pt x="93" y="82"/>
                  </a:cubicBezTo>
                  <a:cubicBezTo>
                    <a:pt x="138" y="87"/>
                    <a:pt x="191" y="92"/>
                    <a:pt x="209" y="86"/>
                  </a:cubicBezTo>
                  <a:cubicBezTo>
                    <a:pt x="241" y="76"/>
                    <a:pt x="221" y="54"/>
                    <a:pt x="198" y="48"/>
                  </a:cubicBezTo>
                  <a:cubicBezTo>
                    <a:pt x="134" y="31"/>
                    <a:pt x="116" y="0"/>
                    <a:pt x="102" y="8"/>
                  </a:cubicBezTo>
                  <a:cubicBezTo>
                    <a:pt x="67" y="28"/>
                    <a:pt x="34" y="5"/>
                    <a:pt x="34" y="5"/>
                  </a:cubicBezTo>
                  <a:close/>
                </a:path>
              </a:pathLst>
            </a:custGeom>
            <a:solidFill>
              <a:srgbClr val="5F5F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17"/>
            <p:cNvSpPr>
              <a:spLocks/>
            </p:cNvSpPr>
            <p:nvPr/>
          </p:nvSpPr>
          <p:spPr bwMode="auto">
            <a:xfrm>
              <a:off x="1259870" y="6183124"/>
              <a:ext cx="564239" cy="93851"/>
            </a:xfrm>
            <a:custGeom>
              <a:avLst/>
              <a:gdLst>
                <a:gd name="T0" fmla="*/ 4 w 211"/>
                <a:gd name="T1" fmla="*/ 10 h 35"/>
                <a:gd name="T2" fmla="*/ 80 w 211"/>
                <a:gd name="T3" fmla="*/ 22 h 35"/>
                <a:gd name="T4" fmla="*/ 210 w 211"/>
                <a:gd name="T5" fmla="*/ 20 h 35"/>
                <a:gd name="T6" fmla="*/ 81 w 211"/>
                <a:gd name="T7" fmla="*/ 16 h 35"/>
                <a:gd name="T8" fmla="*/ 1 w 211"/>
                <a:gd name="T9" fmla="*/ 1 h 35"/>
                <a:gd name="T10" fmla="*/ 4 w 211"/>
                <a:gd name="T11" fmla="*/ 1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1" h="35">
                  <a:moveTo>
                    <a:pt x="4" y="10"/>
                  </a:moveTo>
                  <a:cubicBezTo>
                    <a:pt x="16" y="14"/>
                    <a:pt x="44" y="17"/>
                    <a:pt x="80" y="22"/>
                  </a:cubicBezTo>
                  <a:cubicBezTo>
                    <a:pt x="150" y="31"/>
                    <a:pt x="196" y="35"/>
                    <a:pt x="210" y="20"/>
                  </a:cubicBezTo>
                  <a:cubicBezTo>
                    <a:pt x="211" y="19"/>
                    <a:pt x="193" y="30"/>
                    <a:pt x="81" y="16"/>
                  </a:cubicBezTo>
                  <a:cubicBezTo>
                    <a:pt x="23" y="8"/>
                    <a:pt x="2" y="0"/>
                    <a:pt x="1" y="1"/>
                  </a:cubicBezTo>
                  <a:cubicBezTo>
                    <a:pt x="0" y="4"/>
                    <a:pt x="2" y="10"/>
                    <a:pt x="4" y="10"/>
                  </a:cubicBezTo>
                  <a:close/>
                </a:path>
              </a:pathLst>
            </a:custGeom>
            <a:solidFill>
              <a:srgbClr val="2929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18"/>
            <p:cNvSpPr>
              <a:spLocks/>
            </p:cNvSpPr>
            <p:nvPr/>
          </p:nvSpPr>
          <p:spPr bwMode="auto">
            <a:xfrm>
              <a:off x="723900" y="4790053"/>
              <a:ext cx="963390" cy="1358018"/>
            </a:xfrm>
            <a:custGeom>
              <a:avLst/>
              <a:gdLst>
                <a:gd name="T0" fmla="*/ 335 w 360"/>
                <a:gd name="T1" fmla="*/ 275 h 507"/>
                <a:gd name="T2" fmla="*/ 270 w 360"/>
                <a:gd name="T3" fmla="*/ 160 h 507"/>
                <a:gd name="T4" fmla="*/ 117 w 360"/>
                <a:gd name="T5" fmla="*/ 13 h 507"/>
                <a:gd name="T6" fmla="*/ 71 w 360"/>
                <a:gd name="T7" fmla="*/ 192 h 507"/>
                <a:gd name="T8" fmla="*/ 98 w 360"/>
                <a:gd name="T9" fmla="*/ 213 h 507"/>
                <a:gd name="T10" fmla="*/ 29 w 360"/>
                <a:gd name="T11" fmla="*/ 431 h 507"/>
                <a:gd name="T12" fmla="*/ 91 w 360"/>
                <a:gd name="T13" fmla="*/ 465 h 507"/>
                <a:gd name="T14" fmla="*/ 167 w 360"/>
                <a:gd name="T15" fmla="*/ 483 h 507"/>
                <a:gd name="T16" fmla="*/ 215 w 360"/>
                <a:gd name="T17" fmla="*/ 385 h 507"/>
                <a:gd name="T18" fmla="*/ 203 w 360"/>
                <a:gd name="T19" fmla="*/ 491 h 507"/>
                <a:gd name="T20" fmla="*/ 274 w 360"/>
                <a:gd name="T21" fmla="*/ 500 h 507"/>
                <a:gd name="T22" fmla="*/ 354 w 360"/>
                <a:gd name="T23" fmla="*/ 490 h 507"/>
                <a:gd name="T24" fmla="*/ 335 w 360"/>
                <a:gd name="T25" fmla="*/ 275 h 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0" h="507">
                  <a:moveTo>
                    <a:pt x="335" y="275"/>
                  </a:moveTo>
                  <a:cubicBezTo>
                    <a:pt x="330" y="259"/>
                    <a:pt x="310" y="210"/>
                    <a:pt x="270" y="160"/>
                  </a:cubicBezTo>
                  <a:cubicBezTo>
                    <a:pt x="270" y="160"/>
                    <a:pt x="226" y="0"/>
                    <a:pt x="117" y="13"/>
                  </a:cubicBezTo>
                  <a:cubicBezTo>
                    <a:pt x="20" y="25"/>
                    <a:pt x="0" y="140"/>
                    <a:pt x="71" y="192"/>
                  </a:cubicBezTo>
                  <a:cubicBezTo>
                    <a:pt x="81" y="199"/>
                    <a:pt x="90" y="206"/>
                    <a:pt x="98" y="213"/>
                  </a:cubicBezTo>
                  <a:cubicBezTo>
                    <a:pt x="114" y="283"/>
                    <a:pt x="87" y="388"/>
                    <a:pt x="29" y="431"/>
                  </a:cubicBezTo>
                  <a:cubicBezTo>
                    <a:pt x="29" y="431"/>
                    <a:pt x="41" y="445"/>
                    <a:pt x="91" y="465"/>
                  </a:cubicBezTo>
                  <a:cubicBezTo>
                    <a:pt x="140" y="485"/>
                    <a:pt x="167" y="483"/>
                    <a:pt x="167" y="483"/>
                  </a:cubicBezTo>
                  <a:cubicBezTo>
                    <a:pt x="167" y="483"/>
                    <a:pt x="176" y="430"/>
                    <a:pt x="215" y="385"/>
                  </a:cubicBezTo>
                  <a:cubicBezTo>
                    <a:pt x="226" y="428"/>
                    <a:pt x="203" y="491"/>
                    <a:pt x="203" y="491"/>
                  </a:cubicBezTo>
                  <a:cubicBezTo>
                    <a:pt x="203" y="491"/>
                    <a:pt x="250" y="497"/>
                    <a:pt x="274" y="500"/>
                  </a:cubicBezTo>
                  <a:cubicBezTo>
                    <a:pt x="329" y="507"/>
                    <a:pt x="354" y="490"/>
                    <a:pt x="354" y="490"/>
                  </a:cubicBezTo>
                  <a:cubicBezTo>
                    <a:pt x="317" y="444"/>
                    <a:pt x="360" y="357"/>
                    <a:pt x="335" y="275"/>
                  </a:cubicBezTo>
                  <a:close/>
                </a:path>
              </a:pathLst>
            </a:custGeom>
            <a:solidFill>
              <a:srgbClr val="2929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19"/>
            <p:cNvSpPr>
              <a:spLocks/>
            </p:cNvSpPr>
            <p:nvPr/>
          </p:nvSpPr>
          <p:spPr bwMode="auto">
            <a:xfrm>
              <a:off x="948917" y="5331677"/>
              <a:ext cx="356183" cy="534840"/>
            </a:xfrm>
            <a:custGeom>
              <a:avLst/>
              <a:gdLst>
                <a:gd name="T0" fmla="*/ 127 w 133"/>
                <a:gd name="T1" fmla="*/ 188 h 200"/>
                <a:gd name="T2" fmla="*/ 15 w 133"/>
                <a:gd name="T3" fmla="*/ 17 h 200"/>
                <a:gd name="T4" fmla="*/ 0 w 133"/>
                <a:gd name="T5" fmla="*/ 0 h 200"/>
                <a:gd name="T6" fmla="*/ 133 w 133"/>
                <a:gd name="T7" fmla="*/ 200 h 200"/>
                <a:gd name="T8" fmla="*/ 127 w 133"/>
                <a:gd name="T9" fmla="*/ 188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3" h="200">
                  <a:moveTo>
                    <a:pt x="127" y="188"/>
                  </a:moveTo>
                  <a:cubicBezTo>
                    <a:pt x="127" y="188"/>
                    <a:pt x="96" y="87"/>
                    <a:pt x="15" y="17"/>
                  </a:cubicBezTo>
                  <a:cubicBezTo>
                    <a:pt x="15" y="17"/>
                    <a:pt x="0" y="0"/>
                    <a:pt x="0" y="0"/>
                  </a:cubicBezTo>
                  <a:cubicBezTo>
                    <a:pt x="111" y="85"/>
                    <a:pt x="132" y="178"/>
                    <a:pt x="133" y="200"/>
                  </a:cubicBezTo>
                  <a:lnTo>
                    <a:pt x="127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20"/>
            <p:cNvSpPr>
              <a:spLocks/>
            </p:cNvSpPr>
            <p:nvPr/>
          </p:nvSpPr>
          <p:spPr bwMode="auto">
            <a:xfrm>
              <a:off x="751038" y="4130832"/>
              <a:ext cx="976959" cy="1056110"/>
            </a:xfrm>
            <a:custGeom>
              <a:avLst/>
              <a:gdLst>
                <a:gd name="T0" fmla="*/ 365 w 365"/>
                <a:gd name="T1" fmla="*/ 150 h 394"/>
                <a:gd name="T2" fmla="*/ 312 w 365"/>
                <a:gd name="T3" fmla="*/ 37 h 394"/>
                <a:gd name="T4" fmla="*/ 102 w 365"/>
                <a:gd name="T5" fmla="*/ 11 h 394"/>
                <a:gd name="T6" fmla="*/ 7 w 365"/>
                <a:gd name="T7" fmla="*/ 120 h 394"/>
                <a:gd name="T8" fmla="*/ 84 w 365"/>
                <a:gd name="T9" fmla="*/ 138 h 394"/>
                <a:gd name="T10" fmla="*/ 1 w 365"/>
                <a:gd name="T11" fmla="*/ 323 h 394"/>
                <a:gd name="T12" fmla="*/ 131 w 365"/>
                <a:gd name="T13" fmla="*/ 373 h 394"/>
                <a:gd name="T14" fmla="*/ 259 w 365"/>
                <a:gd name="T15" fmla="*/ 349 h 394"/>
                <a:gd name="T16" fmla="*/ 288 w 365"/>
                <a:gd name="T17" fmla="*/ 167 h 394"/>
                <a:gd name="T18" fmla="*/ 365 w 365"/>
                <a:gd name="T19" fmla="*/ 150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5" h="394">
                  <a:moveTo>
                    <a:pt x="365" y="150"/>
                  </a:moveTo>
                  <a:cubicBezTo>
                    <a:pt x="347" y="62"/>
                    <a:pt x="356" y="61"/>
                    <a:pt x="312" y="37"/>
                  </a:cubicBezTo>
                  <a:cubicBezTo>
                    <a:pt x="269" y="14"/>
                    <a:pt x="139" y="0"/>
                    <a:pt x="102" y="11"/>
                  </a:cubicBezTo>
                  <a:cubicBezTo>
                    <a:pt x="65" y="23"/>
                    <a:pt x="0" y="66"/>
                    <a:pt x="7" y="120"/>
                  </a:cubicBezTo>
                  <a:cubicBezTo>
                    <a:pt x="84" y="138"/>
                    <a:pt x="84" y="138"/>
                    <a:pt x="84" y="138"/>
                  </a:cubicBezTo>
                  <a:cubicBezTo>
                    <a:pt x="1" y="323"/>
                    <a:pt x="1" y="323"/>
                    <a:pt x="1" y="323"/>
                  </a:cubicBezTo>
                  <a:cubicBezTo>
                    <a:pt x="1" y="323"/>
                    <a:pt x="80" y="364"/>
                    <a:pt x="131" y="373"/>
                  </a:cubicBezTo>
                  <a:cubicBezTo>
                    <a:pt x="255" y="394"/>
                    <a:pt x="259" y="349"/>
                    <a:pt x="259" y="349"/>
                  </a:cubicBezTo>
                  <a:cubicBezTo>
                    <a:pt x="259" y="349"/>
                    <a:pt x="277" y="241"/>
                    <a:pt x="288" y="167"/>
                  </a:cubicBezTo>
                  <a:lnTo>
                    <a:pt x="365" y="150"/>
                  </a:lnTo>
                  <a:close/>
                </a:path>
              </a:pathLst>
            </a:custGeom>
            <a:solidFill>
              <a:srgbClr val="4BB9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21"/>
            <p:cNvSpPr>
              <a:spLocks/>
            </p:cNvSpPr>
            <p:nvPr/>
          </p:nvSpPr>
          <p:spPr bwMode="auto">
            <a:xfrm>
              <a:off x="1522202" y="4519807"/>
              <a:ext cx="215971" cy="61060"/>
            </a:xfrm>
            <a:custGeom>
              <a:avLst/>
              <a:gdLst>
                <a:gd name="T0" fmla="*/ 0 w 191"/>
                <a:gd name="T1" fmla="*/ 28 h 54"/>
                <a:gd name="T2" fmla="*/ 189 w 191"/>
                <a:gd name="T3" fmla="*/ 0 h 54"/>
                <a:gd name="T4" fmla="*/ 191 w 191"/>
                <a:gd name="T5" fmla="*/ 33 h 54"/>
                <a:gd name="T6" fmla="*/ 7 w 191"/>
                <a:gd name="T7" fmla="*/ 54 h 54"/>
                <a:gd name="T8" fmla="*/ 0 w 191"/>
                <a:gd name="T9" fmla="*/ 2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1" h="54">
                  <a:moveTo>
                    <a:pt x="0" y="28"/>
                  </a:moveTo>
                  <a:lnTo>
                    <a:pt x="189" y="0"/>
                  </a:lnTo>
                  <a:lnTo>
                    <a:pt x="191" y="33"/>
                  </a:lnTo>
                  <a:lnTo>
                    <a:pt x="7" y="54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22"/>
            <p:cNvSpPr>
              <a:spLocks/>
            </p:cNvSpPr>
            <p:nvPr/>
          </p:nvSpPr>
          <p:spPr bwMode="auto">
            <a:xfrm>
              <a:off x="1142274" y="4144401"/>
              <a:ext cx="350529" cy="179788"/>
            </a:xfrm>
            <a:custGeom>
              <a:avLst/>
              <a:gdLst>
                <a:gd name="T0" fmla="*/ 118 w 131"/>
                <a:gd name="T1" fmla="*/ 17 h 67"/>
                <a:gd name="T2" fmla="*/ 57 w 131"/>
                <a:gd name="T3" fmla="*/ 40 h 67"/>
                <a:gd name="T4" fmla="*/ 9 w 131"/>
                <a:gd name="T5" fmla="*/ 0 h 67"/>
                <a:gd name="T6" fmla="*/ 0 w 131"/>
                <a:gd name="T7" fmla="*/ 3 h 67"/>
                <a:gd name="T8" fmla="*/ 54 w 131"/>
                <a:gd name="T9" fmla="*/ 55 h 67"/>
                <a:gd name="T10" fmla="*/ 131 w 131"/>
                <a:gd name="T11" fmla="*/ 15 h 67"/>
                <a:gd name="T12" fmla="*/ 118 w 131"/>
                <a:gd name="T13" fmla="*/ 1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1" h="67">
                  <a:moveTo>
                    <a:pt x="118" y="17"/>
                  </a:moveTo>
                  <a:cubicBezTo>
                    <a:pt x="114" y="33"/>
                    <a:pt x="80" y="45"/>
                    <a:pt x="57" y="40"/>
                  </a:cubicBezTo>
                  <a:cubicBezTo>
                    <a:pt x="33" y="34"/>
                    <a:pt x="15" y="12"/>
                    <a:pt x="9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45"/>
                    <a:pt x="54" y="55"/>
                  </a:cubicBezTo>
                  <a:cubicBezTo>
                    <a:pt x="112" y="67"/>
                    <a:pt x="131" y="15"/>
                    <a:pt x="131" y="15"/>
                  </a:cubicBezTo>
                  <a:lnTo>
                    <a:pt x="118" y="1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23"/>
            <p:cNvSpPr>
              <a:spLocks/>
            </p:cNvSpPr>
            <p:nvPr/>
          </p:nvSpPr>
          <p:spPr bwMode="auto">
            <a:xfrm>
              <a:off x="866373" y="3391329"/>
              <a:ext cx="1035757" cy="876323"/>
            </a:xfrm>
            <a:custGeom>
              <a:avLst/>
              <a:gdLst>
                <a:gd name="T0" fmla="*/ 222 w 387"/>
                <a:gd name="T1" fmla="*/ 22 h 327"/>
                <a:gd name="T2" fmla="*/ 14 w 387"/>
                <a:gd name="T3" fmla="*/ 120 h 327"/>
                <a:gd name="T4" fmla="*/ 111 w 387"/>
                <a:gd name="T5" fmla="*/ 280 h 327"/>
                <a:gd name="T6" fmla="*/ 111 w 387"/>
                <a:gd name="T7" fmla="*/ 282 h 327"/>
                <a:gd name="T8" fmla="*/ 177 w 387"/>
                <a:gd name="T9" fmla="*/ 327 h 327"/>
                <a:gd name="T10" fmla="*/ 224 w 387"/>
                <a:gd name="T11" fmla="*/ 303 h 327"/>
                <a:gd name="T12" fmla="*/ 370 w 387"/>
                <a:gd name="T13" fmla="*/ 199 h 327"/>
                <a:gd name="T14" fmla="*/ 222 w 387"/>
                <a:gd name="T15" fmla="*/ 22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7" h="327">
                  <a:moveTo>
                    <a:pt x="222" y="22"/>
                  </a:moveTo>
                  <a:cubicBezTo>
                    <a:pt x="124" y="0"/>
                    <a:pt x="31" y="44"/>
                    <a:pt x="14" y="120"/>
                  </a:cubicBezTo>
                  <a:cubicBezTo>
                    <a:pt x="0" y="184"/>
                    <a:pt x="43" y="249"/>
                    <a:pt x="111" y="280"/>
                  </a:cubicBezTo>
                  <a:cubicBezTo>
                    <a:pt x="111" y="282"/>
                    <a:pt x="111" y="282"/>
                    <a:pt x="111" y="282"/>
                  </a:cubicBezTo>
                  <a:cubicBezTo>
                    <a:pt x="120" y="304"/>
                    <a:pt x="140" y="326"/>
                    <a:pt x="177" y="327"/>
                  </a:cubicBezTo>
                  <a:cubicBezTo>
                    <a:pt x="202" y="327"/>
                    <a:pt x="217" y="312"/>
                    <a:pt x="224" y="303"/>
                  </a:cubicBezTo>
                  <a:cubicBezTo>
                    <a:pt x="297" y="299"/>
                    <a:pt x="357" y="259"/>
                    <a:pt x="370" y="199"/>
                  </a:cubicBezTo>
                  <a:cubicBezTo>
                    <a:pt x="387" y="123"/>
                    <a:pt x="321" y="44"/>
                    <a:pt x="222" y="22"/>
                  </a:cubicBezTo>
                  <a:close/>
                </a:path>
              </a:pathLst>
            </a:custGeom>
            <a:solidFill>
              <a:srgbClr val="C698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24"/>
            <p:cNvSpPr>
              <a:spLocks/>
            </p:cNvSpPr>
            <p:nvPr/>
          </p:nvSpPr>
          <p:spPr bwMode="auto">
            <a:xfrm>
              <a:off x="1669198" y="3827794"/>
              <a:ext cx="80282" cy="107420"/>
            </a:xfrm>
            <a:custGeom>
              <a:avLst/>
              <a:gdLst>
                <a:gd name="T0" fmla="*/ 6 w 30"/>
                <a:gd name="T1" fmla="*/ 14 h 40"/>
                <a:gd name="T2" fmla="*/ 6 w 30"/>
                <a:gd name="T3" fmla="*/ 37 h 40"/>
                <a:gd name="T4" fmla="*/ 25 w 30"/>
                <a:gd name="T5" fmla="*/ 25 h 40"/>
                <a:gd name="T6" fmla="*/ 25 w 30"/>
                <a:gd name="T7" fmla="*/ 3 h 40"/>
                <a:gd name="T8" fmla="*/ 6 w 30"/>
                <a:gd name="T9" fmla="*/ 1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40">
                  <a:moveTo>
                    <a:pt x="6" y="14"/>
                  </a:moveTo>
                  <a:cubicBezTo>
                    <a:pt x="1" y="24"/>
                    <a:pt x="0" y="34"/>
                    <a:pt x="6" y="37"/>
                  </a:cubicBezTo>
                  <a:cubicBezTo>
                    <a:pt x="11" y="40"/>
                    <a:pt x="20" y="35"/>
                    <a:pt x="25" y="25"/>
                  </a:cubicBezTo>
                  <a:cubicBezTo>
                    <a:pt x="30" y="16"/>
                    <a:pt x="30" y="6"/>
                    <a:pt x="25" y="3"/>
                  </a:cubicBezTo>
                  <a:cubicBezTo>
                    <a:pt x="20" y="0"/>
                    <a:pt x="11" y="5"/>
                    <a:pt x="6" y="14"/>
                  </a:cubicBezTo>
                </a:path>
              </a:pathLst>
            </a:custGeom>
            <a:solidFill>
              <a:srgbClr val="4C2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25"/>
            <p:cNvSpPr>
              <a:spLocks/>
            </p:cNvSpPr>
            <p:nvPr/>
          </p:nvSpPr>
          <p:spPr bwMode="auto">
            <a:xfrm>
              <a:off x="1328845" y="3768996"/>
              <a:ext cx="99505" cy="131166"/>
            </a:xfrm>
            <a:custGeom>
              <a:avLst/>
              <a:gdLst>
                <a:gd name="T0" fmla="*/ 7 w 37"/>
                <a:gd name="T1" fmla="*/ 18 h 49"/>
                <a:gd name="T2" fmla="*/ 6 w 37"/>
                <a:gd name="T3" fmla="*/ 46 h 49"/>
                <a:gd name="T4" fmla="*/ 30 w 37"/>
                <a:gd name="T5" fmla="*/ 31 h 49"/>
                <a:gd name="T6" fmla="*/ 31 w 37"/>
                <a:gd name="T7" fmla="*/ 3 h 49"/>
                <a:gd name="T8" fmla="*/ 7 w 37"/>
                <a:gd name="T9" fmla="*/ 18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49">
                  <a:moveTo>
                    <a:pt x="7" y="18"/>
                  </a:moveTo>
                  <a:cubicBezTo>
                    <a:pt x="0" y="29"/>
                    <a:pt x="0" y="42"/>
                    <a:pt x="6" y="46"/>
                  </a:cubicBezTo>
                  <a:cubicBezTo>
                    <a:pt x="13" y="49"/>
                    <a:pt x="24" y="43"/>
                    <a:pt x="30" y="31"/>
                  </a:cubicBezTo>
                  <a:cubicBezTo>
                    <a:pt x="37" y="20"/>
                    <a:pt x="37" y="7"/>
                    <a:pt x="31" y="3"/>
                  </a:cubicBezTo>
                  <a:cubicBezTo>
                    <a:pt x="24" y="0"/>
                    <a:pt x="13" y="6"/>
                    <a:pt x="7" y="18"/>
                  </a:cubicBezTo>
                </a:path>
              </a:pathLst>
            </a:custGeom>
            <a:solidFill>
              <a:srgbClr val="4C2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26"/>
            <p:cNvSpPr>
              <a:spLocks/>
            </p:cNvSpPr>
            <p:nvPr/>
          </p:nvSpPr>
          <p:spPr bwMode="auto">
            <a:xfrm>
              <a:off x="1535771" y="3878678"/>
              <a:ext cx="76890" cy="85936"/>
            </a:xfrm>
            <a:custGeom>
              <a:avLst/>
              <a:gdLst>
                <a:gd name="T0" fmla="*/ 14 w 29"/>
                <a:gd name="T1" fmla="*/ 32 h 32"/>
                <a:gd name="T2" fmla="*/ 12 w 29"/>
                <a:gd name="T3" fmla="*/ 32 h 32"/>
                <a:gd name="T4" fmla="*/ 13 w 29"/>
                <a:gd name="T5" fmla="*/ 29 h 32"/>
                <a:gd name="T6" fmla="*/ 24 w 29"/>
                <a:gd name="T7" fmla="*/ 10 h 32"/>
                <a:gd name="T8" fmla="*/ 2 w 29"/>
                <a:gd name="T9" fmla="*/ 6 h 32"/>
                <a:gd name="T10" fmla="*/ 0 w 29"/>
                <a:gd name="T11" fmla="*/ 5 h 32"/>
                <a:gd name="T12" fmla="*/ 1 w 29"/>
                <a:gd name="T13" fmla="*/ 3 h 32"/>
                <a:gd name="T14" fmla="*/ 27 w 29"/>
                <a:gd name="T15" fmla="*/ 9 h 32"/>
                <a:gd name="T16" fmla="*/ 15 w 29"/>
                <a:gd name="T17" fmla="*/ 32 h 32"/>
                <a:gd name="T18" fmla="*/ 14 w 29"/>
                <a:gd name="T19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" h="32">
                  <a:moveTo>
                    <a:pt x="14" y="32"/>
                  </a:moveTo>
                  <a:cubicBezTo>
                    <a:pt x="13" y="32"/>
                    <a:pt x="13" y="32"/>
                    <a:pt x="12" y="32"/>
                  </a:cubicBezTo>
                  <a:cubicBezTo>
                    <a:pt x="12" y="31"/>
                    <a:pt x="12" y="30"/>
                    <a:pt x="13" y="29"/>
                  </a:cubicBezTo>
                  <a:cubicBezTo>
                    <a:pt x="22" y="22"/>
                    <a:pt x="26" y="14"/>
                    <a:pt x="24" y="10"/>
                  </a:cubicBezTo>
                  <a:cubicBezTo>
                    <a:pt x="21" y="5"/>
                    <a:pt x="12" y="4"/>
                    <a:pt x="2" y="6"/>
                  </a:cubicBezTo>
                  <a:cubicBezTo>
                    <a:pt x="1" y="6"/>
                    <a:pt x="0" y="6"/>
                    <a:pt x="0" y="5"/>
                  </a:cubicBezTo>
                  <a:cubicBezTo>
                    <a:pt x="0" y="4"/>
                    <a:pt x="0" y="3"/>
                    <a:pt x="1" y="3"/>
                  </a:cubicBezTo>
                  <a:cubicBezTo>
                    <a:pt x="13" y="0"/>
                    <a:pt x="23" y="2"/>
                    <a:pt x="27" y="9"/>
                  </a:cubicBezTo>
                  <a:cubicBezTo>
                    <a:pt x="29" y="13"/>
                    <a:pt x="28" y="20"/>
                    <a:pt x="15" y="32"/>
                  </a:cubicBezTo>
                  <a:cubicBezTo>
                    <a:pt x="14" y="32"/>
                    <a:pt x="14" y="32"/>
                    <a:pt x="14" y="32"/>
                  </a:cubicBezTo>
                  <a:close/>
                </a:path>
              </a:pathLst>
            </a:custGeom>
            <a:solidFill>
              <a:srgbClr val="4C2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27"/>
            <p:cNvSpPr>
              <a:spLocks/>
            </p:cNvSpPr>
            <p:nvPr/>
          </p:nvSpPr>
          <p:spPr bwMode="auto">
            <a:xfrm>
              <a:off x="1765311" y="3774650"/>
              <a:ext cx="31661" cy="29399"/>
            </a:xfrm>
            <a:custGeom>
              <a:avLst/>
              <a:gdLst>
                <a:gd name="T0" fmla="*/ 9 w 12"/>
                <a:gd name="T1" fmla="*/ 11 h 11"/>
                <a:gd name="T2" fmla="*/ 8 w 12"/>
                <a:gd name="T3" fmla="*/ 11 h 11"/>
                <a:gd name="T4" fmla="*/ 1 w 12"/>
                <a:gd name="T5" fmla="*/ 4 h 11"/>
                <a:gd name="T6" fmla="*/ 0 w 12"/>
                <a:gd name="T7" fmla="*/ 1 h 11"/>
                <a:gd name="T8" fmla="*/ 3 w 12"/>
                <a:gd name="T9" fmla="*/ 1 h 11"/>
                <a:gd name="T10" fmla="*/ 11 w 12"/>
                <a:gd name="T11" fmla="*/ 7 h 11"/>
                <a:gd name="T12" fmla="*/ 11 w 12"/>
                <a:gd name="T13" fmla="*/ 11 h 11"/>
                <a:gd name="T14" fmla="*/ 9 w 12"/>
                <a:gd name="T1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1">
                  <a:moveTo>
                    <a:pt x="9" y="11"/>
                  </a:moveTo>
                  <a:cubicBezTo>
                    <a:pt x="9" y="11"/>
                    <a:pt x="8" y="11"/>
                    <a:pt x="8" y="11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2"/>
                    <a:pt x="0" y="1"/>
                  </a:cubicBezTo>
                  <a:cubicBezTo>
                    <a:pt x="1" y="0"/>
                    <a:pt x="3" y="0"/>
                    <a:pt x="3" y="1"/>
                  </a:cubicBezTo>
                  <a:cubicBezTo>
                    <a:pt x="11" y="7"/>
                    <a:pt x="11" y="7"/>
                    <a:pt x="11" y="7"/>
                  </a:cubicBezTo>
                  <a:cubicBezTo>
                    <a:pt x="12" y="8"/>
                    <a:pt x="12" y="10"/>
                    <a:pt x="11" y="11"/>
                  </a:cubicBezTo>
                  <a:cubicBezTo>
                    <a:pt x="10" y="11"/>
                    <a:pt x="10" y="11"/>
                    <a:pt x="9" y="11"/>
                  </a:cubicBezTo>
                  <a:close/>
                </a:path>
              </a:pathLst>
            </a:custGeom>
            <a:solidFill>
              <a:srgbClr val="4F2F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28"/>
            <p:cNvSpPr>
              <a:spLocks/>
            </p:cNvSpPr>
            <p:nvPr/>
          </p:nvSpPr>
          <p:spPr bwMode="auto">
            <a:xfrm>
              <a:off x="1340153" y="3704544"/>
              <a:ext cx="47491" cy="11307"/>
            </a:xfrm>
            <a:custGeom>
              <a:avLst/>
              <a:gdLst>
                <a:gd name="T0" fmla="*/ 16 w 18"/>
                <a:gd name="T1" fmla="*/ 4 h 4"/>
                <a:gd name="T2" fmla="*/ 16 w 18"/>
                <a:gd name="T3" fmla="*/ 4 h 4"/>
                <a:gd name="T4" fmla="*/ 2 w 18"/>
                <a:gd name="T5" fmla="*/ 4 h 4"/>
                <a:gd name="T6" fmla="*/ 0 w 18"/>
                <a:gd name="T7" fmla="*/ 2 h 4"/>
                <a:gd name="T8" fmla="*/ 2 w 18"/>
                <a:gd name="T9" fmla="*/ 0 h 4"/>
                <a:gd name="T10" fmla="*/ 16 w 18"/>
                <a:gd name="T11" fmla="*/ 0 h 4"/>
                <a:gd name="T12" fmla="*/ 18 w 18"/>
                <a:gd name="T13" fmla="*/ 2 h 4"/>
                <a:gd name="T14" fmla="*/ 16 w 18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4">
                  <a:moveTo>
                    <a:pt x="16" y="4"/>
                  </a:moveTo>
                  <a:cubicBezTo>
                    <a:pt x="16" y="4"/>
                    <a:pt x="16" y="4"/>
                    <a:pt x="16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3"/>
                    <a:pt x="0" y="2"/>
                  </a:cubicBezTo>
                  <a:cubicBezTo>
                    <a:pt x="0" y="0"/>
                    <a:pt x="1" y="0"/>
                    <a:pt x="2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8" y="0"/>
                    <a:pt x="18" y="1"/>
                    <a:pt x="18" y="2"/>
                  </a:cubicBezTo>
                  <a:cubicBezTo>
                    <a:pt x="18" y="4"/>
                    <a:pt x="17" y="4"/>
                    <a:pt x="16" y="4"/>
                  </a:cubicBezTo>
                  <a:close/>
                </a:path>
              </a:pathLst>
            </a:custGeom>
            <a:solidFill>
              <a:srgbClr val="4F2F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29"/>
            <p:cNvSpPr>
              <a:spLocks/>
            </p:cNvSpPr>
            <p:nvPr/>
          </p:nvSpPr>
          <p:spPr bwMode="auto">
            <a:xfrm>
              <a:off x="1211249" y="3956699"/>
              <a:ext cx="465865" cy="211448"/>
            </a:xfrm>
            <a:custGeom>
              <a:avLst/>
              <a:gdLst>
                <a:gd name="T0" fmla="*/ 174 w 174"/>
                <a:gd name="T1" fmla="*/ 36 h 79"/>
                <a:gd name="T2" fmla="*/ 172 w 174"/>
                <a:gd name="T3" fmla="*/ 35 h 79"/>
                <a:gd name="T4" fmla="*/ 165 w 174"/>
                <a:gd name="T5" fmla="*/ 33 h 79"/>
                <a:gd name="T6" fmla="*/ 163 w 174"/>
                <a:gd name="T7" fmla="*/ 25 h 79"/>
                <a:gd name="T8" fmla="*/ 161 w 174"/>
                <a:gd name="T9" fmla="*/ 23 h 79"/>
                <a:gd name="T10" fmla="*/ 160 w 174"/>
                <a:gd name="T11" fmla="*/ 25 h 79"/>
                <a:gd name="T12" fmla="*/ 161 w 174"/>
                <a:gd name="T13" fmla="*/ 33 h 79"/>
                <a:gd name="T14" fmla="*/ 160 w 174"/>
                <a:gd name="T15" fmla="*/ 32 h 79"/>
                <a:gd name="T16" fmla="*/ 158 w 174"/>
                <a:gd name="T17" fmla="*/ 35 h 79"/>
                <a:gd name="T18" fmla="*/ 108 w 174"/>
                <a:gd name="T19" fmla="*/ 52 h 79"/>
                <a:gd name="T20" fmla="*/ 22 w 174"/>
                <a:gd name="T21" fmla="*/ 11 h 79"/>
                <a:gd name="T22" fmla="*/ 39 w 174"/>
                <a:gd name="T23" fmla="*/ 2 h 79"/>
                <a:gd name="T24" fmla="*/ 39 w 174"/>
                <a:gd name="T25" fmla="*/ 0 h 79"/>
                <a:gd name="T26" fmla="*/ 37 w 174"/>
                <a:gd name="T27" fmla="*/ 0 h 79"/>
                <a:gd name="T28" fmla="*/ 12 w 174"/>
                <a:gd name="T29" fmla="*/ 8 h 79"/>
                <a:gd name="T30" fmla="*/ 4 w 174"/>
                <a:gd name="T31" fmla="*/ 3 h 79"/>
                <a:gd name="T32" fmla="*/ 1 w 174"/>
                <a:gd name="T33" fmla="*/ 2 h 79"/>
                <a:gd name="T34" fmla="*/ 1 w 174"/>
                <a:gd name="T35" fmla="*/ 4 h 79"/>
                <a:gd name="T36" fmla="*/ 11 w 174"/>
                <a:gd name="T37" fmla="*/ 11 h 79"/>
                <a:gd name="T38" fmla="*/ 17 w 174"/>
                <a:gd name="T39" fmla="*/ 12 h 79"/>
                <a:gd name="T40" fmla="*/ 18 w 174"/>
                <a:gd name="T41" fmla="*/ 12 h 79"/>
                <a:gd name="T42" fmla="*/ 74 w 174"/>
                <a:gd name="T43" fmla="*/ 79 h 79"/>
                <a:gd name="T44" fmla="*/ 122 w 174"/>
                <a:gd name="T45" fmla="*/ 65 h 79"/>
                <a:gd name="T46" fmla="*/ 161 w 174"/>
                <a:gd name="T47" fmla="*/ 38 h 79"/>
                <a:gd name="T48" fmla="*/ 163 w 174"/>
                <a:gd name="T49" fmla="*/ 36 h 79"/>
                <a:gd name="T50" fmla="*/ 170 w 174"/>
                <a:gd name="T51" fmla="*/ 39 h 79"/>
                <a:gd name="T52" fmla="*/ 173 w 174"/>
                <a:gd name="T53" fmla="*/ 38 h 79"/>
                <a:gd name="T54" fmla="*/ 174 w 174"/>
                <a:gd name="T55" fmla="*/ 36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" h="79">
                  <a:moveTo>
                    <a:pt x="174" y="36"/>
                  </a:moveTo>
                  <a:cubicBezTo>
                    <a:pt x="174" y="35"/>
                    <a:pt x="173" y="35"/>
                    <a:pt x="172" y="35"/>
                  </a:cubicBezTo>
                  <a:cubicBezTo>
                    <a:pt x="169" y="36"/>
                    <a:pt x="167" y="35"/>
                    <a:pt x="165" y="33"/>
                  </a:cubicBezTo>
                  <a:cubicBezTo>
                    <a:pt x="163" y="32"/>
                    <a:pt x="162" y="29"/>
                    <a:pt x="163" y="25"/>
                  </a:cubicBezTo>
                  <a:cubicBezTo>
                    <a:pt x="163" y="24"/>
                    <a:pt x="162" y="23"/>
                    <a:pt x="161" y="23"/>
                  </a:cubicBezTo>
                  <a:cubicBezTo>
                    <a:pt x="160" y="23"/>
                    <a:pt x="160" y="24"/>
                    <a:pt x="160" y="25"/>
                  </a:cubicBezTo>
                  <a:cubicBezTo>
                    <a:pt x="159" y="28"/>
                    <a:pt x="160" y="30"/>
                    <a:pt x="161" y="33"/>
                  </a:cubicBezTo>
                  <a:cubicBezTo>
                    <a:pt x="160" y="32"/>
                    <a:pt x="160" y="32"/>
                    <a:pt x="160" y="32"/>
                  </a:cubicBezTo>
                  <a:cubicBezTo>
                    <a:pt x="160" y="32"/>
                    <a:pt x="160" y="33"/>
                    <a:pt x="158" y="35"/>
                  </a:cubicBezTo>
                  <a:cubicBezTo>
                    <a:pt x="152" y="40"/>
                    <a:pt x="136" y="53"/>
                    <a:pt x="108" y="52"/>
                  </a:cubicBezTo>
                  <a:cubicBezTo>
                    <a:pt x="40" y="49"/>
                    <a:pt x="24" y="17"/>
                    <a:pt x="22" y="11"/>
                  </a:cubicBezTo>
                  <a:cubicBezTo>
                    <a:pt x="28" y="10"/>
                    <a:pt x="34" y="8"/>
                    <a:pt x="39" y="2"/>
                  </a:cubicBezTo>
                  <a:cubicBezTo>
                    <a:pt x="40" y="2"/>
                    <a:pt x="40" y="1"/>
                    <a:pt x="39" y="0"/>
                  </a:cubicBezTo>
                  <a:cubicBezTo>
                    <a:pt x="39" y="0"/>
                    <a:pt x="38" y="0"/>
                    <a:pt x="37" y="0"/>
                  </a:cubicBezTo>
                  <a:cubicBezTo>
                    <a:pt x="29" y="8"/>
                    <a:pt x="18" y="9"/>
                    <a:pt x="12" y="8"/>
                  </a:cubicBezTo>
                  <a:cubicBezTo>
                    <a:pt x="8" y="7"/>
                    <a:pt x="5" y="5"/>
                    <a:pt x="4" y="3"/>
                  </a:cubicBezTo>
                  <a:cubicBezTo>
                    <a:pt x="3" y="2"/>
                    <a:pt x="2" y="2"/>
                    <a:pt x="1" y="2"/>
                  </a:cubicBezTo>
                  <a:cubicBezTo>
                    <a:pt x="1" y="2"/>
                    <a:pt x="0" y="3"/>
                    <a:pt x="1" y="4"/>
                  </a:cubicBezTo>
                  <a:cubicBezTo>
                    <a:pt x="2" y="8"/>
                    <a:pt x="6" y="10"/>
                    <a:pt x="11" y="11"/>
                  </a:cubicBezTo>
                  <a:cubicBezTo>
                    <a:pt x="13" y="12"/>
                    <a:pt x="15" y="12"/>
                    <a:pt x="17" y="12"/>
                  </a:cubicBezTo>
                  <a:cubicBezTo>
                    <a:pt x="17" y="12"/>
                    <a:pt x="17" y="12"/>
                    <a:pt x="18" y="12"/>
                  </a:cubicBezTo>
                  <a:cubicBezTo>
                    <a:pt x="18" y="19"/>
                    <a:pt x="24" y="79"/>
                    <a:pt x="74" y="79"/>
                  </a:cubicBezTo>
                  <a:cubicBezTo>
                    <a:pt x="88" y="79"/>
                    <a:pt x="104" y="74"/>
                    <a:pt x="122" y="65"/>
                  </a:cubicBezTo>
                  <a:cubicBezTo>
                    <a:pt x="143" y="54"/>
                    <a:pt x="155" y="43"/>
                    <a:pt x="161" y="38"/>
                  </a:cubicBezTo>
                  <a:cubicBezTo>
                    <a:pt x="162" y="37"/>
                    <a:pt x="162" y="37"/>
                    <a:pt x="163" y="36"/>
                  </a:cubicBezTo>
                  <a:cubicBezTo>
                    <a:pt x="165" y="38"/>
                    <a:pt x="167" y="39"/>
                    <a:pt x="170" y="39"/>
                  </a:cubicBezTo>
                  <a:cubicBezTo>
                    <a:pt x="171" y="39"/>
                    <a:pt x="172" y="38"/>
                    <a:pt x="173" y="38"/>
                  </a:cubicBezTo>
                  <a:cubicBezTo>
                    <a:pt x="174" y="38"/>
                    <a:pt x="174" y="37"/>
                    <a:pt x="174" y="36"/>
                  </a:cubicBezTo>
                  <a:close/>
                </a:path>
              </a:pathLst>
            </a:custGeom>
            <a:solidFill>
              <a:srgbClr val="4C2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30"/>
            <p:cNvSpPr>
              <a:spLocks/>
            </p:cNvSpPr>
            <p:nvPr/>
          </p:nvSpPr>
          <p:spPr bwMode="auto">
            <a:xfrm>
              <a:off x="758953" y="3432036"/>
              <a:ext cx="1038019" cy="522401"/>
            </a:xfrm>
            <a:custGeom>
              <a:avLst/>
              <a:gdLst>
                <a:gd name="T0" fmla="*/ 213 w 388"/>
                <a:gd name="T1" fmla="*/ 1 h 195"/>
                <a:gd name="T2" fmla="*/ 124 w 388"/>
                <a:gd name="T3" fmla="*/ 21 h 195"/>
                <a:gd name="T4" fmla="*/ 71 w 388"/>
                <a:gd name="T5" fmla="*/ 195 h 195"/>
                <a:gd name="T6" fmla="*/ 88 w 388"/>
                <a:gd name="T7" fmla="*/ 184 h 195"/>
                <a:gd name="T8" fmla="*/ 77 w 388"/>
                <a:gd name="T9" fmla="*/ 137 h 195"/>
                <a:gd name="T10" fmla="*/ 107 w 388"/>
                <a:gd name="T11" fmla="*/ 138 h 195"/>
                <a:gd name="T12" fmla="*/ 174 w 388"/>
                <a:gd name="T13" fmla="*/ 74 h 195"/>
                <a:gd name="T14" fmla="*/ 388 w 388"/>
                <a:gd name="T15" fmla="*/ 85 h 195"/>
                <a:gd name="T16" fmla="*/ 213 w 388"/>
                <a:gd name="T17" fmla="*/ 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88" h="195">
                  <a:moveTo>
                    <a:pt x="213" y="1"/>
                  </a:moveTo>
                  <a:cubicBezTo>
                    <a:pt x="178" y="1"/>
                    <a:pt x="148" y="8"/>
                    <a:pt x="124" y="21"/>
                  </a:cubicBezTo>
                  <a:cubicBezTo>
                    <a:pt x="0" y="89"/>
                    <a:pt x="71" y="195"/>
                    <a:pt x="71" y="195"/>
                  </a:cubicBezTo>
                  <a:cubicBezTo>
                    <a:pt x="88" y="184"/>
                    <a:pt x="88" y="184"/>
                    <a:pt x="88" y="184"/>
                  </a:cubicBezTo>
                  <a:cubicBezTo>
                    <a:pt x="79" y="178"/>
                    <a:pt x="61" y="159"/>
                    <a:pt x="77" y="137"/>
                  </a:cubicBezTo>
                  <a:cubicBezTo>
                    <a:pt x="93" y="116"/>
                    <a:pt x="107" y="138"/>
                    <a:pt x="107" y="138"/>
                  </a:cubicBezTo>
                  <a:cubicBezTo>
                    <a:pt x="115" y="133"/>
                    <a:pt x="174" y="74"/>
                    <a:pt x="174" y="74"/>
                  </a:cubicBezTo>
                  <a:cubicBezTo>
                    <a:pt x="290" y="133"/>
                    <a:pt x="388" y="85"/>
                    <a:pt x="388" y="85"/>
                  </a:cubicBezTo>
                  <a:cubicBezTo>
                    <a:pt x="386" y="74"/>
                    <a:pt x="336" y="0"/>
                    <a:pt x="213" y="1"/>
                  </a:cubicBezTo>
                  <a:close/>
                </a:path>
              </a:pathLst>
            </a:custGeom>
            <a:solidFill>
              <a:srgbClr val="333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31"/>
            <p:cNvSpPr>
              <a:spLocks noEditPoints="1"/>
            </p:cNvSpPr>
            <p:nvPr/>
          </p:nvSpPr>
          <p:spPr bwMode="auto">
            <a:xfrm>
              <a:off x="1379729" y="4200938"/>
              <a:ext cx="912507" cy="990527"/>
            </a:xfrm>
            <a:custGeom>
              <a:avLst/>
              <a:gdLst>
                <a:gd name="T0" fmla="*/ 286 w 341"/>
                <a:gd name="T1" fmla="*/ 155 h 370"/>
                <a:gd name="T2" fmla="*/ 315 w 341"/>
                <a:gd name="T3" fmla="*/ 93 h 370"/>
                <a:gd name="T4" fmla="*/ 123 w 341"/>
                <a:gd name="T5" fmla="*/ 13 h 370"/>
                <a:gd name="T6" fmla="*/ 107 w 341"/>
                <a:gd name="T7" fmla="*/ 48 h 370"/>
                <a:gd name="T8" fmla="*/ 63 w 341"/>
                <a:gd name="T9" fmla="*/ 23 h 370"/>
                <a:gd name="T10" fmla="*/ 54 w 341"/>
                <a:gd name="T11" fmla="*/ 143 h 370"/>
                <a:gd name="T12" fmla="*/ 77 w 341"/>
                <a:gd name="T13" fmla="*/ 170 h 370"/>
                <a:gd name="T14" fmla="*/ 103 w 341"/>
                <a:gd name="T15" fmla="*/ 243 h 370"/>
                <a:gd name="T16" fmla="*/ 92 w 341"/>
                <a:gd name="T17" fmla="*/ 265 h 370"/>
                <a:gd name="T18" fmla="*/ 48 w 341"/>
                <a:gd name="T19" fmla="*/ 243 h 370"/>
                <a:gd name="T20" fmla="*/ 25 w 341"/>
                <a:gd name="T21" fmla="*/ 285 h 370"/>
                <a:gd name="T22" fmla="*/ 11 w 341"/>
                <a:gd name="T23" fmla="*/ 277 h 370"/>
                <a:gd name="T24" fmla="*/ 0 w 341"/>
                <a:gd name="T25" fmla="*/ 296 h 370"/>
                <a:gd name="T26" fmla="*/ 136 w 341"/>
                <a:gd name="T27" fmla="*/ 370 h 370"/>
                <a:gd name="T28" fmla="*/ 144 w 341"/>
                <a:gd name="T29" fmla="*/ 357 h 370"/>
                <a:gd name="T30" fmla="*/ 130 w 341"/>
                <a:gd name="T31" fmla="*/ 349 h 370"/>
                <a:gd name="T32" fmla="*/ 152 w 341"/>
                <a:gd name="T33" fmla="*/ 296 h 370"/>
                <a:gd name="T34" fmla="*/ 114 w 341"/>
                <a:gd name="T35" fmla="*/ 276 h 370"/>
                <a:gd name="T36" fmla="*/ 121 w 341"/>
                <a:gd name="T37" fmla="*/ 255 h 370"/>
                <a:gd name="T38" fmla="*/ 196 w 341"/>
                <a:gd name="T39" fmla="*/ 240 h 370"/>
                <a:gd name="T40" fmla="*/ 243 w 341"/>
                <a:gd name="T41" fmla="*/ 256 h 370"/>
                <a:gd name="T42" fmla="*/ 341 w 341"/>
                <a:gd name="T43" fmla="*/ 187 h 370"/>
                <a:gd name="T44" fmla="*/ 286 w 341"/>
                <a:gd name="T45" fmla="*/ 155 h 370"/>
                <a:gd name="T46" fmla="*/ 73 w 341"/>
                <a:gd name="T47" fmla="*/ 144 h 370"/>
                <a:gd name="T48" fmla="*/ 75 w 341"/>
                <a:gd name="T49" fmla="*/ 51 h 370"/>
                <a:gd name="T50" fmla="*/ 100 w 341"/>
                <a:gd name="T51" fmla="*/ 66 h 370"/>
                <a:gd name="T52" fmla="*/ 79 w 341"/>
                <a:gd name="T53" fmla="*/ 150 h 370"/>
                <a:gd name="T54" fmla="*/ 73 w 341"/>
                <a:gd name="T55" fmla="*/ 144 h 370"/>
                <a:gd name="T56" fmla="*/ 232 w 341"/>
                <a:gd name="T57" fmla="*/ 240 h 370"/>
                <a:gd name="T58" fmla="*/ 211 w 341"/>
                <a:gd name="T59" fmla="*/ 230 h 370"/>
                <a:gd name="T60" fmla="*/ 275 w 341"/>
                <a:gd name="T61" fmla="*/ 170 h 370"/>
                <a:gd name="T62" fmla="*/ 312 w 341"/>
                <a:gd name="T63" fmla="*/ 191 h 370"/>
                <a:gd name="T64" fmla="*/ 232 w 341"/>
                <a:gd name="T65" fmla="*/ 240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41" h="370">
                  <a:moveTo>
                    <a:pt x="286" y="155"/>
                  </a:moveTo>
                  <a:cubicBezTo>
                    <a:pt x="300" y="134"/>
                    <a:pt x="311" y="113"/>
                    <a:pt x="315" y="93"/>
                  </a:cubicBezTo>
                  <a:cubicBezTo>
                    <a:pt x="216" y="0"/>
                    <a:pt x="123" y="13"/>
                    <a:pt x="123" y="13"/>
                  </a:cubicBezTo>
                  <a:cubicBezTo>
                    <a:pt x="123" y="13"/>
                    <a:pt x="116" y="27"/>
                    <a:pt x="107" y="48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38" y="106"/>
                    <a:pt x="54" y="143"/>
                  </a:cubicBezTo>
                  <a:cubicBezTo>
                    <a:pt x="60" y="157"/>
                    <a:pt x="69" y="165"/>
                    <a:pt x="77" y="170"/>
                  </a:cubicBezTo>
                  <a:cubicBezTo>
                    <a:pt x="77" y="199"/>
                    <a:pt x="83" y="226"/>
                    <a:pt x="103" y="243"/>
                  </a:cubicBezTo>
                  <a:cubicBezTo>
                    <a:pt x="92" y="265"/>
                    <a:pt x="92" y="265"/>
                    <a:pt x="92" y="265"/>
                  </a:cubicBezTo>
                  <a:cubicBezTo>
                    <a:pt x="48" y="243"/>
                    <a:pt x="48" y="243"/>
                    <a:pt x="48" y="243"/>
                  </a:cubicBezTo>
                  <a:cubicBezTo>
                    <a:pt x="25" y="285"/>
                    <a:pt x="25" y="285"/>
                    <a:pt x="25" y="285"/>
                  </a:cubicBezTo>
                  <a:cubicBezTo>
                    <a:pt x="11" y="277"/>
                    <a:pt x="11" y="277"/>
                    <a:pt x="11" y="277"/>
                  </a:cubicBezTo>
                  <a:cubicBezTo>
                    <a:pt x="0" y="296"/>
                    <a:pt x="0" y="296"/>
                    <a:pt x="0" y="296"/>
                  </a:cubicBezTo>
                  <a:cubicBezTo>
                    <a:pt x="136" y="370"/>
                    <a:pt x="136" y="370"/>
                    <a:pt x="136" y="370"/>
                  </a:cubicBezTo>
                  <a:cubicBezTo>
                    <a:pt x="144" y="357"/>
                    <a:pt x="144" y="357"/>
                    <a:pt x="144" y="357"/>
                  </a:cubicBezTo>
                  <a:cubicBezTo>
                    <a:pt x="130" y="349"/>
                    <a:pt x="130" y="349"/>
                    <a:pt x="130" y="349"/>
                  </a:cubicBezTo>
                  <a:cubicBezTo>
                    <a:pt x="152" y="296"/>
                    <a:pt x="152" y="296"/>
                    <a:pt x="152" y="296"/>
                  </a:cubicBezTo>
                  <a:cubicBezTo>
                    <a:pt x="114" y="276"/>
                    <a:pt x="114" y="276"/>
                    <a:pt x="114" y="276"/>
                  </a:cubicBezTo>
                  <a:cubicBezTo>
                    <a:pt x="121" y="255"/>
                    <a:pt x="121" y="255"/>
                    <a:pt x="121" y="255"/>
                  </a:cubicBezTo>
                  <a:cubicBezTo>
                    <a:pt x="142" y="263"/>
                    <a:pt x="169" y="256"/>
                    <a:pt x="196" y="240"/>
                  </a:cubicBezTo>
                  <a:cubicBezTo>
                    <a:pt x="205" y="249"/>
                    <a:pt x="220" y="259"/>
                    <a:pt x="243" y="256"/>
                  </a:cubicBezTo>
                  <a:cubicBezTo>
                    <a:pt x="283" y="251"/>
                    <a:pt x="341" y="187"/>
                    <a:pt x="341" y="187"/>
                  </a:cubicBezTo>
                  <a:lnTo>
                    <a:pt x="286" y="155"/>
                  </a:lnTo>
                  <a:close/>
                  <a:moveTo>
                    <a:pt x="73" y="144"/>
                  </a:moveTo>
                  <a:cubicBezTo>
                    <a:pt x="53" y="116"/>
                    <a:pt x="75" y="51"/>
                    <a:pt x="75" y="51"/>
                  </a:cubicBezTo>
                  <a:cubicBezTo>
                    <a:pt x="100" y="66"/>
                    <a:pt x="100" y="66"/>
                    <a:pt x="100" y="66"/>
                  </a:cubicBezTo>
                  <a:cubicBezTo>
                    <a:pt x="91" y="90"/>
                    <a:pt x="82" y="120"/>
                    <a:pt x="79" y="150"/>
                  </a:cubicBezTo>
                  <a:cubicBezTo>
                    <a:pt x="77" y="148"/>
                    <a:pt x="75" y="146"/>
                    <a:pt x="73" y="144"/>
                  </a:cubicBezTo>
                  <a:close/>
                  <a:moveTo>
                    <a:pt x="232" y="240"/>
                  </a:moveTo>
                  <a:cubicBezTo>
                    <a:pt x="225" y="239"/>
                    <a:pt x="218" y="235"/>
                    <a:pt x="211" y="230"/>
                  </a:cubicBezTo>
                  <a:cubicBezTo>
                    <a:pt x="234" y="214"/>
                    <a:pt x="257" y="193"/>
                    <a:pt x="275" y="170"/>
                  </a:cubicBezTo>
                  <a:cubicBezTo>
                    <a:pt x="312" y="191"/>
                    <a:pt x="312" y="191"/>
                    <a:pt x="312" y="191"/>
                  </a:cubicBezTo>
                  <a:cubicBezTo>
                    <a:pt x="312" y="191"/>
                    <a:pt x="267" y="243"/>
                    <a:pt x="232" y="240"/>
                  </a:cubicBezTo>
                  <a:close/>
                </a:path>
              </a:pathLst>
            </a:custGeom>
            <a:solidFill>
              <a:srgbClr val="F8DF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32"/>
            <p:cNvSpPr>
              <a:spLocks/>
            </p:cNvSpPr>
            <p:nvPr/>
          </p:nvSpPr>
          <p:spPr bwMode="auto">
            <a:xfrm>
              <a:off x="1465665" y="4905389"/>
              <a:ext cx="267985" cy="201272"/>
            </a:xfrm>
            <a:custGeom>
              <a:avLst/>
              <a:gdLst>
                <a:gd name="T0" fmla="*/ 237 w 237"/>
                <a:gd name="T1" fmla="*/ 90 h 178"/>
                <a:gd name="T2" fmla="*/ 54 w 237"/>
                <a:gd name="T3" fmla="*/ 0 h 178"/>
                <a:gd name="T4" fmla="*/ 0 w 237"/>
                <a:gd name="T5" fmla="*/ 87 h 178"/>
                <a:gd name="T6" fmla="*/ 194 w 237"/>
                <a:gd name="T7" fmla="*/ 178 h 178"/>
                <a:gd name="T8" fmla="*/ 237 w 237"/>
                <a:gd name="T9" fmla="*/ 90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178">
                  <a:moveTo>
                    <a:pt x="237" y="90"/>
                  </a:moveTo>
                  <a:lnTo>
                    <a:pt x="54" y="0"/>
                  </a:lnTo>
                  <a:lnTo>
                    <a:pt x="0" y="87"/>
                  </a:lnTo>
                  <a:lnTo>
                    <a:pt x="194" y="178"/>
                  </a:lnTo>
                  <a:lnTo>
                    <a:pt x="237" y="9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33"/>
            <p:cNvSpPr>
              <a:spLocks/>
            </p:cNvSpPr>
            <p:nvPr/>
          </p:nvSpPr>
          <p:spPr bwMode="auto">
            <a:xfrm>
              <a:off x="1524463" y="4267652"/>
              <a:ext cx="356183" cy="561977"/>
            </a:xfrm>
            <a:custGeom>
              <a:avLst/>
              <a:gdLst>
                <a:gd name="T0" fmla="*/ 133 w 133"/>
                <a:gd name="T1" fmla="*/ 34 h 210"/>
                <a:gd name="T2" fmla="*/ 78 w 133"/>
                <a:gd name="T3" fmla="*/ 0 h 210"/>
                <a:gd name="T4" fmla="*/ 64 w 133"/>
                <a:gd name="T5" fmla="*/ 210 h 210"/>
                <a:gd name="T6" fmla="*/ 133 w 133"/>
                <a:gd name="T7" fmla="*/ 34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3" h="210">
                  <a:moveTo>
                    <a:pt x="133" y="34"/>
                  </a:moveTo>
                  <a:cubicBezTo>
                    <a:pt x="133" y="34"/>
                    <a:pt x="95" y="12"/>
                    <a:pt x="78" y="0"/>
                  </a:cubicBezTo>
                  <a:cubicBezTo>
                    <a:pt x="62" y="27"/>
                    <a:pt x="0" y="175"/>
                    <a:pt x="64" y="210"/>
                  </a:cubicBezTo>
                  <a:cubicBezTo>
                    <a:pt x="72" y="103"/>
                    <a:pt x="133" y="34"/>
                    <a:pt x="133" y="34"/>
                  </a:cubicBez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34"/>
            <p:cNvSpPr>
              <a:spLocks/>
            </p:cNvSpPr>
            <p:nvPr/>
          </p:nvSpPr>
          <p:spPr bwMode="auto">
            <a:xfrm>
              <a:off x="1765311" y="4251821"/>
              <a:ext cx="414981" cy="213710"/>
            </a:xfrm>
            <a:custGeom>
              <a:avLst/>
              <a:gdLst>
                <a:gd name="T0" fmla="*/ 155 w 155"/>
                <a:gd name="T1" fmla="*/ 73 h 80"/>
                <a:gd name="T2" fmla="*/ 0 w 155"/>
                <a:gd name="T3" fmla="*/ 5 h 80"/>
                <a:gd name="T4" fmla="*/ 155 w 155"/>
                <a:gd name="T5" fmla="*/ 73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5" h="80">
                  <a:moveTo>
                    <a:pt x="155" y="73"/>
                  </a:moveTo>
                  <a:cubicBezTo>
                    <a:pt x="155" y="73"/>
                    <a:pt x="45" y="0"/>
                    <a:pt x="0" y="5"/>
                  </a:cubicBezTo>
                  <a:cubicBezTo>
                    <a:pt x="13" y="14"/>
                    <a:pt x="124" y="80"/>
                    <a:pt x="155" y="73"/>
                  </a:cubicBezTo>
                  <a:close/>
                </a:path>
              </a:pathLst>
            </a:custGeom>
            <a:solidFill>
              <a:srgbClr val="5F5F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35"/>
            <p:cNvSpPr>
              <a:spLocks/>
            </p:cNvSpPr>
            <p:nvPr/>
          </p:nvSpPr>
          <p:spPr bwMode="auto">
            <a:xfrm>
              <a:off x="758953" y="4471185"/>
              <a:ext cx="792648" cy="594769"/>
            </a:xfrm>
            <a:custGeom>
              <a:avLst/>
              <a:gdLst>
                <a:gd name="T0" fmla="*/ 45 w 296"/>
                <a:gd name="T1" fmla="*/ 125 h 222"/>
                <a:gd name="T2" fmla="*/ 20 w 296"/>
                <a:gd name="T3" fmla="*/ 0 h 222"/>
                <a:gd name="T4" fmla="*/ 92 w 296"/>
                <a:gd name="T5" fmla="*/ 10 h 222"/>
                <a:gd name="T6" fmla="*/ 102 w 296"/>
                <a:gd name="T7" fmla="*/ 71 h 222"/>
                <a:gd name="T8" fmla="*/ 191 w 296"/>
                <a:gd name="T9" fmla="*/ 132 h 222"/>
                <a:gd name="T10" fmla="*/ 242 w 296"/>
                <a:gd name="T11" fmla="*/ 126 h 222"/>
                <a:gd name="T12" fmla="*/ 226 w 296"/>
                <a:gd name="T13" fmla="*/ 139 h 222"/>
                <a:gd name="T14" fmla="*/ 292 w 296"/>
                <a:gd name="T15" fmla="*/ 175 h 222"/>
                <a:gd name="T16" fmla="*/ 250 w 296"/>
                <a:gd name="T17" fmla="*/ 170 h 222"/>
                <a:gd name="T18" fmla="*/ 295 w 296"/>
                <a:gd name="T19" fmla="*/ 193 h 222"/>
                <a:gd name="T20" fmla="*/ 241 w 296"/>
                <a:gd name="T21" fmla="*/ 184 h 222"/>
                <a:gd name="T22" fmla="*/ 282 w 296"/>
                <a:gd name="T23" fmla="*/ 207 h 222"/>
                <a:gd name="T24" fmla="*/ 226 w 296"/>
                <a:gd name="T25" fmla="*/ 198 h 222"/>
                <a:gd name="T26" fmla="*/ 256 w 296"/>
                <a:gd name="T27" fmla="*/ 215 h 222"/>
                <a:gd name="T28" fmla="*/ 184 w 296"/>
                <a:gd name="T29" fmla="*/ 195 h 222"/>
                <a:gd name="T30" fmla="*/ 45 w 296"/>
                <a:gd name="T31" fmla="*/ 125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96" h="222">
                  <a:moveTo>
                    <a:pt x="45" y="125"/>
                  </a:moveTo>
                  <a:cubicBezTo>
                    <a:pt x="0" y="66"/>
                    <a:pt x="20" y="0"/>
                    <a:pt x="20" y="0"/>
                  </a:cubicBezTo>
                  <a:cubicBezTo>
                    <a:pt x="92" y="10"/>
                    <a:pt x="92" y="10"/>
                    <a:pt x="92" y="10"/>
                  </a:cubicBezTo>
                  <a:cubicBezTo>
                    <a:pt x="92" y="10"/>
                    <a:pt x="97" y="38"/>
                    <a:pt x="102" y="71"/>
                  </a:cubicBezTo>
                  <a:cubicBezTo>
                    <a:pt x="107" y="105"/>
                    <a:pt x="165" y="135"/>
                    <a:pt x="191" y="132"/>
                  </a:cubicBezTo>
                  <a:cubicBezTo>
                    <a:pt x="200" y="130"/>
                    <a:pt x="214" y="115"/>
                    <a:pt x="242" y="126"/>
                  </a:cubicBezTo>
                  <a:cubicBezTo>
                    <a:pt x="271" y="137"/>
                    <a:pt x="233" y="135"/>
                    <a:pt x="226" y="139"/>
                  </a:cubicBezTo>
                  <a:cubicBezTo>
                    <a:pt x="219" y="143"/>
                    <a:pt x="296" y="167"/>
                    <a:pt x="292" y="175"/>
                  </a:cubicBezTo>
                  <a:cubicBezTo>
                    <a:pt x="290" y="182"/>
                    <a:pt x="251" y="167"/>
                    <a:pt x="250" y="170"/>
                  </a:cubicBezTo>
                  <a:cubicBezTo>
                    <a:pt x="248" y="174"/>
                    <a:pt x="294" y="186"/>
                    <a:pt x="295" y="193"/>
                  </a:cubicBezTo>
                  <a:cubicBezTo>
                    <a:pt x="296" y="202"/>
                    <a:pt x="242" y="179"/>
                    <a:pt x="241" y="184"/>
                  </a:cubicBezTo>
                  <a:cubicBezTo>
                    <a:pt x="240" y="193"/>
                    <a:pt x="284" y="200"/>
                    <a:pt x="282" y="207"/>
                  </a:cubicBezTo>
                  <a:cubicBezTo>
                    <a:pt x="279" y="216"/>
                    <a:pt x="227" y="195"/>
                    <a:pt x="226" y="198"/>
                  </a:cubicBezTo>
                  <a:cubicBezTo>
                    <a:pt x="224" y="203"/>
                    <a:pt x="254" y="208"/>
                    <a:pt x="256" y="215"/>
                  </a:cubicBezTo>
                  <a:cubicBezTo>
                    <a:pt x="259" y="222"/>
                    <a:pt x="202" y="211"/>
                    <a:pt x="184" y="195"/>
                  </a:cubicBezTo>
                  <a:cubicBezTo>
                    <a:pt x="174" y="187"/>
                    <a:pt x="69" y="155"/>
                    <a:pt x="45" y="125"/>
                  </a:cubicBezTo>
                </a:path>
              </a:pathLst>
            </a:custGeom>
            <a:solidFill>
              <a:srgbClr val="C698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36"/>
            <p:cNvSpPr>
              <a:spLocks/>
            </p:cNvSpPr>
            <p:nvPr/>
          </p:nvSpPr>
          <p:spPr bwMode="auto">
            <a:xfrm>
              <a:off x="758953" y="4436132"/>
              <a:ext cx="326784" cy="99505"/>
            </a:xfrm>
            <a:custGeom>
              <a:avLst/>
              <a:gdLst>
                <a:gd name="T0" fmla="*/ 122 w 122"/>
                <a:gd name="T1" fmla="*/ 25 h 37"/>
                <a:gd name="T2" fmla="*/ 0 w 122"/>
                <a:gd name="T3" fmla="*/ 0 h 37"/>
                <a:gd name="T4" fmla="*/ 2 w 122"/>
                <a:gd name="T5" fmla="*/ 17 h 37"/>
                <a:gd name="T6" fmla="*/ 119 w 122"/>
                <a:gd name="T7" fmla="*/ 37 h 37"/>
                <a:gd name="T8" fmla="*/ 122 w 122"/>
                <a:gd name="T9" fmla="*/ 25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2" h="37">
                  <a:moveTo>
                    <a:pt x="122" y="25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119" y="37"/>
                    <a:pt x="119" y="37"/>
                    <a:pt x="119" y="37"/>
                  </a:cubicBezTo>
                  <a:cubicBezTo>
                    <a:pt x="119" y="37"/>
                    <a:pt x="120" y="26"/>
                    <a:pt x="122" y="2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1" name="girl"/>
          <p:cNvGrpSpPr/>
          <p:nvPr/>
        </p:nvGrpSpPr>
        <p:grpSpPr>
          <a:xfrm>
            <a:off x="2787518" y="4727448"/>
            <a:ext cx="1378597" cy="2472543"/>
            <a:chOff x="3186650" y="3739597"/>
            <a:chExt cx="1396463" cy="2504587"/>
          </a:xfrm>
        </p:grpSpPr>
        <p:sp>
          <p:nvSpPr>
            <p:cNvPr id="92" name="Freeform 5"/>
            <p:cNvSpPr>
              <a:spLocks/>
            </p:cNvSpPr>
            <p:nvPr/>
          </p:nvSpPr>
          <p:spPr bwMode="auto">
            <a:xfrm>
              <a:off x="3635554" y="5416483"/>
              <a:ext cx="420635" cy="592507"/>
            </a:xfrm>
            <a:custGeom>
              <a:avLst/>
              <a:gdLst>
                <a:gd name="T0" fmla="*/ 157 w 157"/>
                <a:gd name="T1" fmla="*/ 3 h 221"/>
                <a:gd name="T2" fmla="*/ 85 w 157"/>
                <a:gd name="T3" fmla="*/ 162 h 221"/>
                <a:gd name="T4" fmla="*/ 85 w 157"/>
                <a:gd name="T5" fmla="*/ 221 h 221"/>
                <a:gd name="T6" fmla="*/ 57 w 157"/>
                <a:gd name="T7" fmla="*/ 221 h 221"/>
                <a:gd name="T8" fmla="*/ 84 w 157"/>
                <a:gd name="T9" fmla="*/ 0 h 221"/>
                <a:gd name="T10" fmla="*/ 157 w 157"/>
                <a:gd name="T11" fmla="*/ 3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7" h="221">
                  <a:moveTo>
                    <a:pt x="157" y="3"/>
                  </a:moveTo>
                  <a:cubicBezTo>
                    <a:pt x="157" y="3"/>
                    <a:pt x="94" y="52"/>
                    <a:pt x="85" y="162"/>
                  </a:cubicBezTo>
                  <a:cubicBezTo>
                    <a:pt x="83" y="201"/>
                    <a:pt x="85" y="221"/>
                    <a:pt x="85" y="221"/>
                  </a:cubicBezTo>
                  <a:cubicBezTo>
                    <a:pt x="57" y="221"/>
                    <a:pt x="57" y="221"/>
                    <a:pt x="57" y="221"/>
                  </a:cubicBezTo>
                  <a:cubicBezTo>
                    <a:pt x="57" y="221"/>
                    <a:pt x="0" y="67"/>
                    <a:pt x="84" y="0"/>
                  </a:cubicBezTo>
                  <a:lnTo>
                    <a:pt x="157" y="3"/>
                  </a:lnTo>
                  <a:close/>
                </a:path>
              </a:pathLst>
            </a:custGeom>
            <a:solidFill>
              <a:srgbClr val="F7D0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Freeform 6"/>
            <p:cNvSpPr>
              <a:spLocks/>
            </p:cNvSpPr>
            <p:nvPr/>
          </p:nvSpPr>
          <p:spPr bwMode="auto">
            <a:xfrm>
              <a:off x="3588062" y="6003336"/>
              <a:ext cx="293992" cy="171872"/>
            </a:xfrm>
            <a:custGeom>
              <a:avLst/>
              <a:gdLst>
                <a:gd name="T0" fmla="*/ 74 w 110"/>
                <a:gd name="T1" fmla="*/ 0 h 64"/>
                <a:gd name="T2" fmla="*/ 103 w 110"/>
                <a:gd name="T3" fmla="*/ 2 h 64"/>
                <a:gd name="T4" fmla="*/ 108 w 110"/>
                <a:gd name="T5" fmla="*/ 31 h 64"/>
                <a:gd name="T6" fmla="*/ 77 w 110"/>
                <a:gd name="T7" fmla="*/ 46 h 64"/>
                <a:gd name="T8" fmla="*/ 7 w 110"/>
                <a:gd name="T9" fmla="*/ 46 h 64"/>
                <a:gd name="T10" fmla="*/ 74 w 110"/>
                <a:gd name="T11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0" h="64">
                  <a:moveTo>
                    <a:pt x="74" y="0"/>
                  </a:moveTo>
                  <a:cubicBezTo>
                    <a:pt x="103" y="2"/>
                    <a:pt x="103" y="2"/>
                    <a:pt x="103" y="2"/>
                  </a:cubicBezTo>
                  <a:cubicBezTo>
                    <a:pt x="103" y="2"/>
                    <a:pt x="110" y="26"/>
                    <a:pt x="108" y="31"/>
                  </a:cubicBezTo>
                  <a:cubicBezTo>
                    <a:pt x="105" y="36"/>
                    <a:pt x="84" y="44"/>
                    <a:pt x="77" y="46"/>
                  </a:cubicBezTo>
                  <a:cubicBezTo>
                    <a:pt x="62" y="52"/>
                    <a:pt x="14" y="64"/>
                    <a:pt x="7" y="46"/>
                  </a:cubicBezTo>
                  <a:cubicBezTo>
                    <a:pt x="0" y="28"/>
                    <a:pt x="74" y="0"/>
                    <a:pt x="7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" name="Freeform 7"/>
            <p:cNvSpPr>
              <a:spLocks/>
            </p:cNvSpPr>
            <p:nvPr/>
          </p:nvSpPr>
          <p:spPr bwMode="auto">
            <a:xfrm>
              <a:off x="3922761" y="5419875"/>
              <a:ext cx="355052" cy="634345"/>
            </a:xfrm>
            <a:custGeom>
              <a:avLst/>
              <a:gdLst>
                <a:gd name="T0" fmla="*/ 133 w 133"/>
                <a:gd name="T1" fmla="*/ 0 h 237"/>
                <a:gd name="T2" fmla="*/ 109 w 133"/>
                <a:gd name="T3" fmla="*/ 173 h 237"/>
                <a:gd name="T4" fmla="*/ 125 w 133"/>
                <a:gd name="T5" fmla="*/ 229 h 237"/>
                <a:gd name="T6" fmla="*/ 97 w 133"/>
                <a:gd name="T7" fmla="*/ 237 h 237"/>
                <a:gd name="T8" fmla="*/ 63 w 133"/>
                <a:gd name="T9" fmla="*/ 17 h 237"/>
                <a:gd name="T10" fmla="*/ 133 w 133"/>
                <a:gd name="T11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3" h="237">
                  <a:moveTo>
                    <a:pt x="133" y="0"/>
                  </a:moveTo>
                  <a:cubicBezTo>
                    <a:pt x="133" y="0"/>
                    <a:pt x="86" y="65"/>
                    <a:pt x="109" y="173"/>
                  </a:cubicBezTo>
                  <a:cubicBezTo>
                    <a:pt x="116" y="210"/>
                    <a:pt x="125" y="229"/>
                    <a:pt x="125" y="229"/>
                  </a:cubicBezTo>
                  <a:cubicBezTo>
                    <a:pt x="97" y="237"/>
                    <a:pt x="97" y="237"/>
                    <a:pt x="97" y="237"/>
                  </a:cubicBezTo>
                  <a:cubicBezTo>
                    <a:pt x="97" y="237"/>
                    <a:pt x="0" y="104"/>
                    <a:pt x="63" y="17"/>
                  </a:cubicBezTo>
                  <a:lnTo>
                    <a:pt x="133" y="0"/>
                  </a:lnTo>
                  <a:close/>
                </a:path>
              </a:pathLst>
            </a:custGeom>
            <a:solidFill>
              <a:srgbClr val="F7D0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Freeform 8"/>
            <p:cNvSpPr>
              <a:spLocks/>
            </p:cNvSpPr>
            <p:nvPr/>
          </p:nvSpPr>
          <p:spPr bwMode="auto">
            <a:xfrm>
              <a:off x="3660430" y="6016905"/>
              <a:ext cx="149258" cy="78021"/>
            </a:xfrm>
            <a:custGeom>
              <a:avLst/>
              <a:gdLst>
                <a:gd name="T0" fmla="*/ 32 w 56"/>
                <a:gd name="T1" fmla="*/ 0 h 29"/>
                <a:gd name="T2" fmla="*/ 56 w 56"/>
                <a:gd name="T3" fmla="*/ 18 h 29"/>
                <a:gd name="T4" fmla="*/ 19 w 56"/>
                <a:gd name="T5" fmla="*/ 28 h 29"/>
                <a:gd name="T6" fmla="*/ 3 w 56"/>
                <a:gd name="T7" fmla="*/ 16 h 29"/>
                <a:gd name="T8" fmla="*/ 32 w 56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29">
                  <a:moveTo>
                    <a:pt x="32" y="0"/>
                  </a:moveTo>
                  <a:cubicBezTo>
                    <a:pt x="56" y="18"/>
                    <a:pt x="56" y="18"/>
                    <a:pt x="56" y="18"/>
                  </a:cubicBezTo>
                  <a:cubicBezTo>
                    <a:pt x="56" y="18"/>
                    <a:pt x="35" y="29"/>
                    <a:pt x="19" y="28"/>
                  </a:cubicBezTo>
                  <a:cubicBezTo>
                    <a:pt x="2" y="27"/>
                    <a:pt x="0" y="18"/>
                    <a:pt x="3" y="16"/>
                  </a:cubicBezTo>
                  <a:cubicBezTo>
                    <a:pt x="10" y="9"/>
                    <a:pt x="32" y="0"/>
                    <a:pt x="32" y="0"/>
                  </a:cubicBezTo>
                  <a:close/>
                </a:path>
              </a:pathLst>
            </a:custGeom>
            <a:solidFill>
              <a:srgbClr val="F7D0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9"/>
            <p:cNvSpPr>
              <a:spLocks/>
            </p:cNvSpPr>
            <p:nvPr/>
          </p:nvSpPr>
          <p:spPr bwMode="auto">
            <a:xfrm>
              <a:off x="3770111" y="5971675"/>
              <a:ext cx="93851" cy="80282"/>
            </a:xfrm>
            <a:custGeom>
              <a:avLst/>
              <a:gdLst>
                <a:gd name="T0" fmla="*/ 0 w 35"/>
                <a:gd name="T1" fmla="*/ 14 h 30"/>
                <a:gd name="T2" fmla="*/ 21 w 35"/>
                <a:gd name="T3" fmla="*/ 30 h 30"/>
                <a:gd name="T4" fmla="*/ 35 w 35"/>
                <a:gd name="T5" fmla="*/ 13 h 30"/>
                <a:gd name="T6" fmla="*/ 3 w 35"/>
                <a:gd name="T7" fmla="*/ 1 h 30"/>
                <a:gd name="T8" fmla="*/ 7 w 35"/>
                <a:gd name="T9" fmla="*/ 11 h 30"/>
                <a:gd name="T10" fmla="*/ 0 w 35"/>
                <a:gd name="T11" fmla="*/ 1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30">
                  <a:moveTo>
                    <a:pt x="0" y="14"/>
                  </a:move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35" y="26"/>
                    <a:pt x="35" y="13"/>
                  </a:cubicBezTo>
                  <a:cubicBezTo>
                    <a:pt x="35" y="0"/>
                    <a:pt x="3" y="1"/>
                    <a:pt x="3" y="1"/>
                  </a:cubicBezTo>
                  <a:cubicBezTo>
                    <a:pt x="7" y="11"/>
                    <a:pt x="7" y="11"/>
                    <a:pt x="7" y="11"/>
                  </a:cubicBezTo>
                  <a:lnTo>
                    <a:pt x="0" y="14"/>
                  </a:lnTo>
                  <a:close/>
                </a:path>
              </a:pathLst>
            </a:custGeom>
            <a:solidFill>
              <a:srgbClr val="F7D0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10"/>
            <p:cNvSpPr>
              <a:spLocks/>
            </p:cNvSpPr>
            <p:nvPr/>
          </p:nvSpPr>
          <p:spPr bwMode="auto">
            <a:xfrm>
              <a:off x="4007567" y="6022559"/>
              <a:ext cx="283816" cy="221625"/>
            </a:xfrm>
            <a:custGeom>
              <a:avLst/>
              <a:gdLst>
                <a:gd name="T0" fmla="*/ 61 w 106"/>
                <a:gd name="T1" fmla="*/ 6 h 83"/>
                <a:gd name="T2" fmla="*/ 90 w 106"/>
                <a:gd name="T3" fmla="*/ 0 h 83"/>
                <a:gd name="T4" fmla="*/ 105 w 106"/>
                <a:gd name="T5" fmla="*/ 26 h 83"/>
                <a:gd name="T6" fmla="*/ 76 w 106"/>
                <a:gd name="T7" fmla="*/ 54 h 83"/>
                <a:gd name="T8" fmla="*/ 12 w 106"/>
                <a:gd name="T9" fmla="*/ 65 h 83"/>
                <a:gd name="T10" fmla="*/ 61 w 106"/>
                <a:gd name="T11" fmla="*/ 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6" h="83">
                  <a:moveTo>
                    <a:pt x="61" y="6"/>
                  </a:moveTo>
                  <a:cubicBezTo>
                    <a:pt x="90" y="0"/>
                    <a:pt x="90" y="0"/>
                    <a:pt x="90" y="0"/>
                  </a:cubicBezTo>
                  <a:cubicBezTo>
                    <a:pt x="90" y="0"/>
                    <a:pt x="106" y="20"/>
                    <a:pt x="105" y="26"/>
                  </a:cubicBezTo>
                  <a:cubicBezTo>
                    <a:pt x="104" y="32"/>
                    <a:pt x="85" y="45"/>
                    <a:pt x="76" y="54"/>
                  </a:cubicBezTo>
                  <a:cubicBezTo>
                    <a:pt x="65" y="65"/>
                    <a:pt x="27" y="83"/>
                    <a:pt x="12" y="65"/>
                  </a:cubicBezTo>
                  <a:cubicBezTo>
                    <a:pt x="0" y="50"/>
                    <a:pt x="61" y="6"/>
                    <a:pt x="61" y="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11"/>
            <p:cNvSpPr>
              <a:spLocks/>
            </p:cNvSpPr>
            <p:nvPr/>
          </p:nvSpPr>
          <p:spPr bwMode="auto">
            <a:xfrm>
              <a:off x="4069757" y="6067788"/>
              <a:ext cx="133427" cy="85936"/>
            </a:xfrm>
            <a:custGeom>
              <a:avLst/>
              <a:gdLst>
                <a:gd name="T0" fmla="*/ 23 w 50"/>
                <a:gd name="T1" fmla="*/ 0 h 32"/>
                <a:gd name="T2" fmla="*/ 50 w 50"/>
                <a:gd name="T3" fmla="*/ 9 h 32"/>
                <a:gd name="T4" fmla="*/ 20 w 50"/>
                <a:gd name="T5" fmla="*/ 28 h 32"/>
                <a:gd name="T6" fmla="*/ 1 w 50"/>
                <a:gd name="T7" fmla="*/ 21 h 32"/>
                <a:gd name="T8" fmla="*/ 23 w 50"/>
                <a:gd name="T9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32">
                  <a:moveTo>
                    <a:pt x="23" y="0"/>
                  </a:moveTo>
                  <a:cubicBezTo>
                    <a:pt x="50" y="9"/>
                    <a:pt x="50" y="9"/>
                    <a:pt x="50" y="9"/>
                  </a:cubicBezTo>
                  <a:cubicBezTo>
                    <a:pt x="50" y="9"/>
                    <a:pt x="36" y="25"/>
                    <a:pt x="20" y="28"/>
                  </a:cubicBezTo>
                  <a:cubicBezTo>
                    <a:pt x="4" y="32"/>
                    <a:pt x="0" y="24"/>
                    <a:pt x="1" y="21"/>
                  </a:cubicBezTo>
                  <a:cubicBezTo>
                    <a:pt x="6" y="12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F7D0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Freeform 12"/>
            <p:cNvSpPr>
              <a:spLocks/>
            </p:cNvSpPr>
            <p:nvPr/>
          </p:nvSpPr>
          <p:spPr bwMode="auto">
            <a:xfrm>
              <a:off x="4152301" y="5985244"/>
              <a:ext cx="109682" cy="90459"/>
            </a:xfrm>
            <a:custGeom>
              <a:avLst/>
              <a:gdLst>
                <a:gd name="T0" fmla="*/ 0 w 41"/>
                <a:gd name="T1" fmla="*/ 25 h 34"/>
                <a:gd name="T2" fmla="*/ 26 w 41"/>
                <a:gd name="T3" fmla="*/ 34 h 34"/>
                <a:gd name="T4" fmla="*/ 37 w 41"/>
                <a:gd name="T5" fmla="*/ 14 h 34"/>
                <a:gd name="T6" fmla="*/ 2 w 41"/>
                <a:gd name="T7" fmla="*/ 10 h 34"/>
                <a:gd name="T8" fmla="*/ 6 w 41"/>
                <a:gd name="T9" fmla="*/ 19 h 34"/>
                <a:gd name="T10" fmla="*/ 0 w 41"/>
                <a:gd name="T11" fmla="*/ 2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34">
                  <a:moveTo>
                    <a:pt x="0" y="25"/>
                  </a:moveTo>
                  <a:cubicBezTo>
                    <a:pt x="26" y="34"/>
                    <a:pt x="26" y="34"/>
                    <a:pt x="26" y="34"/>
                  </a:cubicBezTo>
                  <a:cubicBezTo>
                    <a:pt x="26" y="34"/>
                    <a:pt x="41" y="25"/>
                    <a:pt x="37" y="14"/>
                  </a:cubicBezTo>
                  <a:cubicBezTo>
                    <a:pt x="32" y="0"/>
                    <a:pt x="2" y="10"/>
                    <a:pt x="2" y="10"/>
                  </a:cubicBezTo>
                  <a:cubicBezTo>
                    <a:pt x="6" y="19"/>
                    <a:pt x="6" y="19"/>
                    <a:pt x="6" y="19"/>
                  </a:cubicBezTo>
                  <a:lnTo>
                    <a:pt x="0" y="25"/>
                  </a:lnTo>
                  <a:close/>
                </a:path>
              </a:pathLst>
            </a:custGeom>
            <a:solidFill>
              <a:srgbClr val="F7D0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Freeform 37"/>
            <p:cNvSpPr>
              <a:spLocks/>
            </p:cNvSpPr>
            <p:nvPr/>
          </p:nvSpPr>
          <p:spPr bwMode="auto">
            <a:xfrm>
              <a:off x="3349476" y="4115002"/>
              <a:ext cx="581200" cy="463603"/>
            </a:xfrm>
            <a:custGeom>
              <a:avLst/>
              <a:gdLst>
                <a:gd name="T0" fmla="*/ 69 w 217"/>
                <a:gd name="T1" fmla="*/ 0 h 173"/>
                <a:gd name="T2" fmla="*/ 8 w 217"/>
                <a:gd name="T3" fmla="*/ 104 h 173"/>
                <a:gd name="T4" fmla="*/ 141 w 217"/>
                <a:gd name="T5" fmla="*/ 142 h 173"/>
                <a:gd name="T6" fmla="*/ 69 w 217"/>
                <a:gd name="T7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" h="173">
                  <a:moveTo>
                    <a:pt x="69" y="0"/>
                  </a:moveTo>
                  <a:cubicBezTo>
                    <a:pt x="54" y="52"/>
                    <a:pt x="34" y="94"/>
                    <a:pt x="8" y="104"/>
                  </a:cubicBezTo>
                  <a:cubicBezTo>
                    <a:pt x="0" y="107"/>
                    <a:pt x="65" y="173"/>
                    <a:pt x="141" y="142"/>
                  </a:cubicBezTo>
                  <a:cubicBezTo>
                    <a:pt x="217" y="110"/>
                    <a:pt x="69" y="0"/>
                    <a:pt x="69" y="0"/>
                  </a:cubicBezTo>
                </a:path>
              </a:pathLst>
            </a:custGeom>
            <a:solidFill>
              <a:srgbClr val="F156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38"/>
            <p:cNvSpPr>
              <a:spLocks/>
            </p:cNvSpPr>
            <p:nvPr/>
          </p:nvSpPr>
          <p:spPr bwMode="auto">
            <a:xfrm>
              <a:off x="3491950" y="3866239"/>
              <a:ext cx="924945" cy="771164"/>
            </a:xfrm>
            <a:custGeom>
              <a:avLst/>
              <a:gdLst>
                <a:gd name="T0" fmla="*/ 340 w 346"/>
                <a:gd name="T1" fmla="*/ 122 h 288"/>
                <a:gd name="T2" fmla="*/ 163 w 346"/>
                <a:gd name="T3" fmla="*/ 7 h 288"/>
                <a:gd name="T4" fmla="*/ 6 w 346"/>
                <a:gd name="T5" fmla="*/ 149 h 288"/>
                <a:gd name="T6" fmla="*/ 151 w 346"/>
                <a:gd name="T7" fmla="*/ 264 h 288"/>
                <a:gd name="T8" fmla="*/ 163 w 346"/>
                <a:gd name="T9" fmla="*/ 286 h 288"/>
                <a:gd name="T10" fmla="*/ 194 w 346"/>
                <a:gd name="T11" fmla="*/ 280 h 288"/>
                <a:gd name="T12" fmla="*/ 191 w 346"/>
                <a:gd name="T13" fmla="*/ 263 h 288"/>
                <a:gd name="T14" fmla="*/ 340 w 346"/>
                <a:gd name="T15" fmla="*/ 122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46" h="288">
                  <a:moveTo>
                    <a:pt x="340" y="122"/>
                  </a:moveTo>
                  <a:cubicBezTo>
                    <a:pt x="334" y="51"/>
                    <a:pt x="255" y="0"/>
                    <a:pt x="163" y="7"/>
                  </a:cubicBezTo>
                  <a:cubicBezTo>
                    <a:pt x="70" y="14"/>
                    <a:pt x="0" y="78"/>
                    <a:pt x="6" y="149"/>
                  </a:cubicBezTo>
                  <a:cubicBezTo>
                    <a:pt x="11" y="211"/>
                    <a:pt x="73" y="259"/>
                    <a:pt x="151" y="264"/>
                  </a:cubicBezTo>
                  <a:cubicBezTo>
                    <a:pt x="158" y="274"/>
                    <a:pt x="151" y="285"/>
                    <a:pt x="163" y="286"/>
                  </a:cubicBezTo>
                  <a:cubicBezTo>
                    <a:pt x="182" y="288"/>
                    <a:pt x="194" y="280"/>
                    <a:pt x="194" y="280"/>
                  </a:cubicBezTo>
                  <a:cubicBezTo>
                    <a:pt x="194" y="280"/>
                    <a:pt x="193" y="273"/>
                    <a:pt x="191" y="263"/>
                  </a:cubicBezTo>
                  <a:cubicBezTo>
                    <a:pt x="280" y="253"/>
                    <a:pt x="346" y="191"/>
                    <a:pt x="340" y="122"/>
                  </a:cubicBezTo>
                  <a:close/>
                </a:path>
              </a:pathLst>
            </a:custGeom>
            <a:solidFill>
              <a:srgbClr val="F7D0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39"/>
            <p:cNvSpPr>
              <a:spLocks/>
            </p:cNvSpPr>
            <p:nvPr/>
          </p:nvSpPr>
          <p:spPr bwMode="auto">
            <a:xfrm>
              <a:off x="3433151" y="4608004"/>
              <a:ext cx="552931" cy="340352"/>
            </a:xfrm>
            <a:custGeom>
              <a:avLst/>
              <a:gdLst>
                <a:gd name="T0" fmla="*/ 123 w 207"/>
                <a:gd name="T1" fmla="*/ 121 h 127"/>
                <a:gd name="T2" fmla="*/ 207 w 207"/>
                <a:gd name="T3" fmla="*/ 89 h 127"/>
                <a:gd name="T4" fmla="*/ 192 w 207"/>
                <a:gd name="T5" fmla="*/ 50 h 127"/>
                <a:gd name="T6" fmla="*/ 140 w 207"/>
                <a:gd name="T7" fmla="*/ 78 h 127"/>
                <a:gd name="T8" fmla="*/ 76 w 207"/>
                <a:gd name="T9" fmla="*/ 48 h 127"/>
                <a:gd name="T10" fmla="*/ 63 w 207"/>
                <a:gd name="T11" fmla="*/ 17 h 127"/>
                <a:gd name="T12" fmla="*/ 61 w 207"/>
                <a:gd name="T13" fmla="*/ 30 h 127"/>
                <a:gd name="T14" fmla="*/ 18 w 207"/>
                <a:gd name="T15" fmla="*/ 5 h 127"/>
                <a:gd name="T16" fmla="*/ 35 w 207"/>
                <a:gd name="T17" fmla="*/ 27 h 127"/>
                <a:gd name="T18" fmla="*/ 7 w 207"/>
                <a:gd name="T19" fmla="*/ 9 h 127"/>
                <a:gd name="T20" fmla="*/ 30 w 207"/>
                <a:gd name="T21" fmla="*/ 37 h 127"/>
                <a:gd name="T22" fmla="*/ 4 w 207"/>
                <a:gd name="T23" fmla="*/ 21 h 127"/>
                <a:gd name="T24" fmla="*/ 27 w 207"/>
                <a:gd name="T25" fmla="*/ 50 h 127"/>
                <a:gd name="T26" fmla="*/ 8 w 207"/>
                <a:gd name="T27" fmla="*/ 38 h 127"/>
                <a:gd name="T28" fmla="*/ 43 w 207"/>
                <a:gd name="T29" fmla="*/ 73 h 127"/>
                <a:gd name="T30" fmla="*/ 123 w 207"/>
                <a:gd name="T31" fmla="*/ 121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07" h="127">
                  <a:moveTo>
                    <a:pt x="123" y="121"/>
                  </a:moveTo>
                  <a:cubicBezTo>
                    <a:pt x="171" y="127"/>
                    <a:pt x="207" y="89"/>
                    <a:pt x="207" y="89"/>
                  </a:cubicBezTo>
                  <a:cubicBezTo>
                    <a:pt x="192" y="50"/>
                    <a:pt x="192" y="50"/>
                    <a:pt x="192" y="50"/>
                  </a:cubicBezTo>
                  <a:cubicBezTo>
                    <a:pt x="192" y="50"/>
                    <a:pt x="161" y="70"/>
                    <a:pt x="140" y="78"/>
                  </a:cubicBezTo>
                  <a:cubicBezTo>
                    <a:pt x="119" y="86"/>
                    <a:pt x="83" y="63"/>
                    <a:pt x="76" y="48"/>
                  </a:cubicBezTo>
                  <a:cubicBezTo>
                    <a:pt x="74" y="42"/>
                    <a:pt x="79" y="29"/>
                    <a:pt x="63" y="17"/>
                  </a:cubicBezTo>
                  <a:cubicBezTo>
                    <a:pt x="47" y="4"/>
                    <a:pt x="61" y="25"/>
                    <a:pt x="61" y="30"/>
                  </a:cubicBezTo>
                  <a:cubicBezTo>
                    <a:pt x="61" y="35"/>
                    <a:pt x="22" y="0"/>
                    <a:pt x="18" y="5"/>
                  </a:cubicBezTo>
                  <a:cubicBezTo>
                    <a:pt x="15" y="8"/>
                    <a:pt x="36" y="25"/>
                    <a:pt x="35" y="27"/>
                  </a:cubicBezTo>
                  <a:cubicBezTo>
                    <a:pt x="34" y="29"/>
                    <a:pt x="12" y="7"/>
                    <a:pt x="7" y="9"/>
                  </a:cubicBezTo>
                  <a:cubicBezTo>
                    <a:pt x="2" y="12"/>
                    <a:pt x="33" y="34"/>
                    <a:pt x="30" y="37"/>
                  </a:cubicBezTo>
                  <a:cubicBezTo>
                    <a:pt x="26" y="40"/>
                    <a:pt x="7" y="18"/>
                    <a:pt x="4" y="21"/>
                  </a:cubicBezTo>
                  <a:cubicBezTo>
                    <a:pt x="0" y="25"/>
                    <a:pt x="28" y="48"/>
                    <a:pt x="27" y="50"/>
                  </a:cubicBezTo>
                  <a:cubicBezTo>
                    <a:pt x="25" y="52"/>
                    <a:pt x="12" y="37"/>
                    <a:pt x="8" y="38"/>
                  </a:cubicBezTo>
                  <a:cubicBezTo>
                    <a:pt x="3" y="39"/>
                    <a:pt x="28" y="68"/>
                    <a:pt x="43" y="73"/>
                  </a:cubicBezTo>
                  <a:cubicBezTo>
                    <a:pt x="51" y="75"/>
                    <a:pt x="98" y="117"/>
                    <a:pt x="123" y="121"/>
                  </a:cubicBezTo>
                </a:path>
              </a:pathLst>
            </a:custGeom>
            <a:solidFill>
              <a:srgbClr val="F7D0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40"/>
            <p:cNvSpPr>
              <a:spLocks/>
            </p:cNvSpPr>
            <p:nvPr/>
          </p:nvSpPr>
          <p:spPr bwMode="auto">
            <a:xfrm>
              <a:off x="3186650" y="4522068"/>
              <a:ext cx="505440" cy="538232"/>
            </a:xfrm>
            <a:custGeom>
              <a:avLst/>
              <a:gdLst>
                <a:gd name="T0" fmla="*/ 343 w 447"/>
                <a:gd name="T1" fmla="*/ 0 h 476"/>
                <a:gd name="T2" fmla="*/ 447 w 447"/>
                <a:gd name="T3" fmla="*/ 417 h 476"/>
                <a:gd name="T4" fmla="*/ 132 w 447"/>
                <a:gd name="T5" fmla="*/ 476 h 476"/>
                <a:gd name="T6" fmla="*/ 0 w 447"/>
                <a:gd name="T7" fmla="*/ 24 h 476"/>
                <a:gd name="T8" fmla="*/ 343 w 447"/>
                <a:gd name="T9" fmla="*/ 0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476">
                  <a:moveTo>
                    <a:pt x="343" y="0"/>
                  </a:moveTo>
                  <a:lnTo>
                    <a:pt x="447" y="417"/>
                  </a:lnTo>
                  <a:lnTo>
                    <a:pt x="132" y="476"/>
                  </a:lnTo>
                  <a:lnTo>
                    <a:pt x="0" y="24"/>
                  </a:lnTo>
                  <a:lnTo>
                    <a:pt x="343" y="0"/>
                  </a:lnTo>
                  <a:close/>
                </a:path>
              </a:pathLst>
            </a:custGeom>
            <a:solidFill>
              <a:schemeClr val="bg1"/>
            </a:solidFill>
            <a:ln w="6350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41"/>
            <p:cNvSpPr>
              <a:spLocks/>
            </p:cNvSpPr>
            <p:nvPr/>
          </p:nvSpPr>
          <p:spPr bwMode="auto">
            <a:xfrm>
              <a:off x="3494211" y="4618181"/>
              <a:ext cx="1088902" cy="1138654"/>
            </a:xfrm>
            <a:custGeom>
              <a:avLst/>
              <a:gdLst>
                <a:gd name="T0" fmla="*/ 269 w 407"/>
                <a:gd name="T1" fmla="*/ 180 h 425"/>
                <a:gd name="T2" fmla="*/ 191 w 407"/>
                <a:gd name="T3" fmla="*/ 0 h 425"/>
                <a:gd name="T4" fmla="*/ 174 w 407"/>
                <a:gd name="T5" fmla="*/ 6 h 425"/>
                <a:gd name="T6" fmla="*/ 148 w 407"/>
                <a:gd name="T7" fmla="*/ 2 h 425"/>
                <a:gd name="T8" fmla="*/ 117 w 407"/>
                <a:gd name="T9" fmla="*/ 91 h 425"/>
                <a:gd name="T10" fmla="*/ 148 w 407"/>
                <a:gd name="T11" fmla="*/ 182 h 425"/>
                <a:gd name="T12" fmla="*/ 26 w 407"/>
                <a:gd name="T13" fmla="*/ 411 h 425"/>
                <a:gd name="T14" fmla="*/ 177 w 407"/>
                <a:gd name="T15" fmla="*/ 400 h 425"/>
                <a:gd name="T16" fmla="*/ 407 w 407"/>
                <a:gd name="T17" fmla="*/ 376 h 425"/>
                <a:gd name="T18" fmla="*/ 269 w 407"/>
                <a:gd name="T19" fmla="*/ 180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07" h="425">
                  <a:moveTo>
                    <a:pt x="269" y="180"/>
                  </a:moveTo>
                  <a:cubicBezTo>
                    <a:pt x="278" y="134"/>
                    <a:pt x="240" y="0"/>
                    <a:pt x="191" y="0"/>
                  </a:cubicBezTo>
                  <a:cubicBezTo>
                    <a:pt x="186" y="0"/>
                    <a:pt x="178" y="6"/>
                    <a:pt x="174" y="6"/>
                  </a:cubicBezTo>
                  <a:cubicBezTo>
                    <a:pt x="158" y="7"/>
                    <a:pt x="150" y="2"/>
                    <a:pt x="148" y="2"/>
                  </a:cubicBezTo>
                  <a:cubicBezTo>
                    <a:pt x="123" y="17"/>
                    <a:pt x="115" y="41"/>
                    <a:pt x="117" y="91"/>
                  </a:cubicBezTo>
                  <a:cubicBezTo>
                    <a:pt x="119" y="134"/>
                    <a:pt x="128" y="155"/>
                    <a:pt x="148" y="182"/>
                  </a:cubicBezTo>
                  <a:cubicBezTo>
                    <a:pt x="54" y="205"/>
                    <a:pt x="0" y="371"/>
                    <a:pt x="26" y="411"/>
                  </a:cubicBezTo>
                  <a:cubicBezTo>
                    <a:pt x="26" y="411"/>
                    <a:pt x="90" y="374"/>
                    <a:pt x="177" y="400"/>
                  </a:cubicBezTo>
                  <a:cubicBezTo>
                    <a:pt x="261" y="425"/>
                    <a:pt x="340" y="391"/>
                    <a:pt x="407" y="376"/>
                  </a:cubicBezTo>
                  <a:cubicBezTo>
                    <a:pt x="378" y="240"/>
                    <a:pt x="266" y="196"/>
                    <a:pt x="269" y="180"/>
                  </a:cubicBezTo>
                  <a:close/>
                </a:path>
              </a:pathLst>
            </a:custGeom>
            <a:solidFill>
              <a:srgbClr val="ADD2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42"/>
            <p:cNvSpPr>
              <a:spLocks/>
            </p:cNvSpPr>
            <p:nvPr/>
          </p:nvSpPr>
          <p:spPr bwMode="auto">
            <a:xfrm>
              <a:off x="3885447" y="4621573"/>
              <a:ext cx="10177" cy="2261"/>
            </a:xfrm>
            <a:custGeom>
              <a:avLst/>
              <a:gdLst>
                <a:gd name="T0" fmla="*/ 2 w 4"/>
                <a:gd name="T1" fmla="*/ 1 h 1"/>
                <a:gd name="T2" fmla="*/ 4 w 4"/>
                <a:gd name="T3" fmla="*/ 0 h 1"/>
                <a:gd name="T4" fmla="*/ 2 w 4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1">
                  <a:moveTo>
                    <a:pt x="2" y="1"/>
                  </a:moveTo>
                  <a:cubicBezTo>
                    <a:pt x="3" y="0"/>
                    <a:pt x="3" y="0"/>
                    <a:pt x="4" y="0"/>
                  </a:cubicBezTo>
                  <a:cubicBezTo>
                    <a:pt x="4" y="0"/>
                    <a:pt x="0" y="0"/>
                    <a:pt x="2" y="1"/>
                  </a:cubicBezTo>
                  <a:close/>
                </a:path>
              </a:pathLst>
            </a:custGeom>
            <a:solidFill>
              <a:srgbClr val="C9E06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Freeform 43"/>
            <p:cNvSpPr>
              <a:spLocks/>
            </p:cNvSpPr>
            <p:nvPr/>
          </p:nvSpPr>
          <p:spPr bwMode="auto">
            <a:xfrm>
              <a:off x="3831171" y="4610266"/>
              <a:ext cx="227279" cy="78021"/>
            </a:xfrm>
            <a:custGeom>
              <a:avLst/>
              <a:gdLst>
                <a:gd name="T0" fmla="*/ 68 w 85"/>
                <a:gd name="T1" fmla="*/ 1 h 29"/>
                <a:gd name="T2" fmla="*/ 28 w 85"/>
                <a:gd name="T3" fmla="*/ 0 h 29"/>
                <a:gd name="T4" fmla="*/ 10 w 85"/>
                <a:gd name="T5" fmla="*/ 15 h 29"/>
                <a:gd name="T6" fmla="*/ 29 w 85"/>
                <a:gd name="T7" fmla="*/ 14 h 29"/>
                <a:gd name="T8" fmla="*/ 62 w 85"/>
                <a:gd name="T9" fmla="*/ 23 h 29"/>
                <a:gd name="T10" fmla="*/ 68 w 85"/>
                <a:gd name="T11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5" h="29">
                  <a:moveTo>
                    <a:pt x="68" y="1"/>
                  </a:moveTo>
                  <a:cubicBezTo>
                    <a:pt x="34" y="15"/>
                    <a:pt x="28" y="0"/>
                    <a:pt x="28" y="0"/>
                  </a:cubicBezTo>
                  <a:cubicBezTo>
                    <a:pt x="28" y="0"/>
                    <a:pt x="0" y="3"/>
                    <a:pt x="10" y="15"/>
                  </a:cubicBezTo>
                  <a:cubicBezTo>
                    <a:pt x="16" y="22"/>
                    <a:pt x="26" y="18"/>
                    <a:pt x="29" y="14"/>
                  </a:cubicBezTo>
                  <a:cubicBezTo>
                    <a:pt x="33" y="24"/>
                    <a:pt x="47" y="29"/>
                    <a:pt x="62" y="23"/>
                  </a:cubicBezTo>
                  <a:cubicBezTo>
                    <a:pt x="85" y="15"/>
                    <a:pt x="68" y="1"/>
                    <a:pt x="68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Freeform 44"/>
            <p:cNvSpPr>
              <a:spLocks/>
            </p:cNvSpPr>
            <p:nvPr/>
          </p:nvSpPr>
          <p:spPr bwMode="auto">
            <a:xfrm>
              <a:off x="3419582" y="3739597"/>
              <a:ext cx="1153354" cy="806217"/>
            </a:xfrm>
            <a:custGeom>
              <a:avLst/>
              <a:gdLst>
                <a:gd name="T0" fmla="*/ 354 w 431"/>
                <a:gd name="T1" fmla="*/ 301 h 301"/>
                <a:gd name="T2" fmla="*/ 430 w 431"/>
                <a:gd name="T3" fmla="*/ 167 h 301"/>
                <a:gd name="T4" fmla="*/ 359 w 431"/>
                <a:gd name="T5" fmla="*/ 77 h 301"/>
                <a:gd name="T6" fmla="*/ 273 w 431"/>
                <a:gd name="T7" fmla="*/ 23 h 301"/>
                <a:gd name="T8" fmla="*/ 20 w 431"/>
                <a:gd name="T9" fmla="*/ 92 h 301"/>
                <a:gd name="T10" fmla="*/ 222 w 431"/>
                <a:gd name="T11" fmla="*/ 156 h 301"/>
                <a:gd name="T12" fmla="*/ 296 w 431"/>
                <a:gd name="T13" fmla="*/ 142 h 301"/>
                <a:gd name="T14" fmla="*/ 279 w 431"/>
                <a:gd name="T15" fmla="*/ 265 h 301"/>
                <a:gd name="T16" fmla="*/ 354 w 431"/>
                <a:gd name="T17" fmla="*/ 301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1" h="301">
                  <a:moveTo>
                    <a:pt x="354" y="301"/>
                  </a:moveTo>
                  <a:cubicBezTo>
                    <a:pt x="365" y="292"/>
                    <a:pt x="430" y="261"/>
                    <a:pt x="430" y="167"/>
                  </a:cubicBezTo>
                  <a:cubicBezTo>
                    <a:pt x="431" y="73"/>
                    <a:pt x="359" y="77"/>
                    <a:pt x="359" y="77"/>
                  </a:cubicBezTo>
                  <a:cubicBezTo>
                    <a:pt x="359" y="77"/>
                    <a:pt x="338" y="41"/>
                    <a:pt x="273" y="23"/>
                  </a:cubicBezTo>
                  <a:cubicBezTo>
                    <a:pt x="186" y="0"/>
                    <a:pt x="39" y="38"/>
                    <a:pt x="20" y="92"/>
                  </a:cubicBezTo>
                  <a:cubicBezTo>
                    <a:pt x="0" y="146"/>
                    <a:pt x="78" y="174"/>
                    <a:pt x="222" y="156"/>
                  </a:cubicBezTo>
                  <a:cubicBezTo>
                    <a:pt x="251" y="152"/>
                    <a:pt x="287" y="139"/>
                    <a:pt x="296" y="142"/>
                  </a:cubicBezTo>
                  <a:cubicBezTo>
                    <a:pt x="304" y="145"/>
                    <a:pt x="315" y="229"/>
                    <a:pt x="279" y="265"/>
                  </a:cubicBezTo>
                  <a:cubicBezTo>
                    <a:pt x="264" y="279"/>
                    <a:pt x="354" y="301"/>
                    <a:pt x="354" y="301"/>
                  </a:cubicBezTo>
                </a:path>
              </a:pathLst>
            </a:custGeom>
            <a:solidFill>
              <a:srgbClr val="F156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45"/>
            <p:cNvSpPr>
              <a:spLocks/>
            </p:cNvSpPr>
            <p:nvPr/>
          </p:nvSpPr>
          <p:spPr bwMode="auto">
            <a:xfrm>
              <a:off x="4048273" y="3956699"/>
              <a:ext cx="364098" cy="342614"/>
            </a:xfrm>
            <a:custGeom>
              <a:avLst/>
              <a:gdLst>
                <a:gd name="T0" fmla="*/ 136 w 136"/>
                <a:gd name="T1" fmla="*/ 104 h 128"/>
                <a:gd name="T2" fmla="*/ 77 w 136"/>
                <a:gd name="T3" fmla="*/ 71 h 128"/>
                <a:gd name="T4" fmla="*/ 80 w 136"/>
                <a:gd name="T5" fmla="*/ 66 h 128"/>
                <a:gd name="T6" fmla="*/ 71 w 136"/>
                <a:gd name="T7" fmla="*/ 55 h 128"/>
                <a:gd name="T8" fmla="*/ 64 w 136"/>
                <a:gd name="T9" fmla="*/ 56 h 128"/>
                <a:gd name="T10" fmla="*/ 0 w 136"/>
                <a:gd name="T11" fmla="*/ 0 h 128"/>
                <a:gd name="T12" fmla="*/ 2 w 136"/>
                <a:gd name="T13" fmla="*/ 40 h 128"/>
                <a:gd name="T14" fmla="*/ 62 w 136"/>
                <a:gd name="T15" fmla="*/ 57 h 128"/>
                <a:gd name="T16" fmla="*/ 59 w 136"/>
                <a:gd name="T17" fmla="*/ 62 h 128"/>
                <a:gd name="T18" fmla="*/ 68 w 136"/>
                <a:gd name="T19" fmla="*/ 73 h 128"/>
                <a:gd name="T20" fmla="*/ 76 w 136"/>
                <a:gd name="T21" fmla="*/ 72 h 128"/>
                <a:gd name="T22" fmla="*/ 108 w 136"/>
                <a:gd name="T23" fmla="*/ 128 h 128"/>
                <a:gd name="T24" fmla="*/ 136 w 136"/>
                <a:gd name="T25" fmla="*/ 104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6" h="128">
                  <a:moveTo>
                    <a:pt x="136" y="104"/>
                  </a:moveTo>
                  <a:cubicBezTo>
                    <a:pt x="77" y="71"/>
                    <a:pt x="77" y="71"/>
                    <a:pt x="77" y="71"/>
                  </a:cubicBezTo>
                  <a:cubicBezTo>
                    <a:pt x="79" y="69"/>
                    <a:pt x="80" y="68"/>
                    <a:pt x="80" y="66"/>
                  </a:cubicBezTo>
                  <a:cubicBezTo>
                    <a:pt x="81" y="61"/>
                    <a:pt x="77" y="56"/>
                    <a:pt x="71" y="55"/>
                  </a:cubicBezTo>
                  <a:cubicBezTo>
                    <a:pt x="69" y="54"/>
                    <a:pt x="66" y="55"/>
                    <a:pt x="64" y="56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40"/>
                    <a:pt x="2" y="40"/>
                    <a:pt x="2" y="40"/>
                  </a:cubicBezTo>
                  <a:cubicBezTo>
                    <a:pt x="62" y="57"/>
                    <a:pt x="62" y="57"/>
                    <a:pt x="62" y="57"/>
                  </a:cubicBezTo>
                  <a:cubicBezTo>
                    <a:pt x="61" y="58"/>
                    <a:pt x="59" y="60"/>
                    <a:pt x="59" y="62"/>
                  </a:cubicBezTo>
                  <a:cubicBezTo>
                    <a:pt x="58" y="67"/>
                    <a:pt x="62" y="72"/>
                    <a:pt x="68" y="73"/>
                  </a:cubicBezTo>
                  <a:cubicBezTo>
                    <a:pt x="71" y="74"/>
                    <a:pt x="74" y="73"/>
                    <a:pt x="76" y="72"/>
                  </a:cubicBezTo>
                  <a:cubicBezTo>
                    <a:pt x="108" y="128"/>
                    <a:pt x="108" y="128"/>
                    <a:pt x="108" y="128"/>
                  </a:cubicBezTo>
                  <a:lnTo>
                    <a:pt x="136" y="1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46"/>
            <p:cNvSpPr>
              <a:spLocks/>
            </p:cNvSpPr>
            <p:nvPr/>
          </p:nvSpPr>
          <p:spPr bwMode="auto">
            <a:xfrm>
              <a:off x="3850394" y="4234860"/>
              <a:ext cx="68975" cy="120989"/>
            </a:xfrm>
            <a:custGeom>
              <a:avLst/>
              <a:gdLst>
                <a:gd name="T0" fmla="*/ 23 w 26"/>
                <a:gd name="T1" fmla="*/ 22 h 45"/>
                <a:gd name="T2" fmla="*/ 12 w 26"/>
                <a:gd name="T3" fmla="*/ 7 h 45"/>
                <a:gd name="T4" fmla="*/ 3 w 26"/>
                <a:gd name="T5" fmla="*/ 1 h 45"/>
                <a:gd name="T6" fmla="*/ 2 w 26"/>
                <a:gd name="T7" fmla="*/ 1 h 45"/>
                <a:gd name="T8" fmla="*/ 3 w 26"/>
                <a:gd name="T9" fmla="*/ 2 h 45"/>
                <a:gd name="T10" fmla="*/ 9 w 26"/>
                <a:gd name="T11" fmla="*/ 6 h 45"/>
                <a:gd name="T12" fmla="*/ 8 w 26"/>
                <a:gd name="T13" fmla="*/ 6 h 45"/>
                <a:gd name="T14" fmla="*/ 3 w 26"/>
                <a:gd name="T15" fmla="*/ 5 h 45"/>
                <a:gd name="T16" fmla="*/ 3 w 26"/>
                <a:gd name="T17" fmla="*/ 5 h 45"/>
                <a:gd name="T18" fmla="*/ 2 w 26"/>
                <a:gd name="T19" fmla="*/ 6 h 45"/>
                <a:gd name="T20" fmla="*/ 3 w 26"/>
                <a:gd name="T21" fmla="*/ 7 h 45"/>
                <a:gd name="T22" fmla="*/ 6 w 26"/>
                <a:gd name="T23" fmla="*/ 7 h 45"/>
                <a:gd name="T24" fmla="*/ 3 w 26"/>
                <a:gd name="T25" fmla="*/ 28 h 45"/>
                <a:gd name="T26" fmla="*/ 18 w 26"/>
                <a:gd name="T27" fmla="*/ 44 h 45"/>
                <a:gd name="T28" fmla="*/ 23 w 26"/>
                <a:gd name="T29" fmla="*/ 2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" h="45">
                  <a:moveTo>
                    <a:pt x="23" y="22"/>
                  </a:moveTo>
                  <a:cubicBezTo>
                    <a:pt x="21" y="14"/>
                    <a:pt x="16" y="8"/>
                    <a:pt x="12" y="7"/>
                  </a:cubicBezTo>
                  <a:cubicBezTo>
                    <a:pt x="10" y="4"/>
                    <a:pt x="7" y="1"/>
                    <a:pt x="3" y="1"/>
                  </a:cubicBezTo>
                  <a:cubicBezTo>
                    <a:pt x="3" y="0"/>
                    <a:pt x="2" y="1"/>
                    <a:pt x="2" y="1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6" y="3"/>
                    <a:pt x="8" y="4"/>
                    <a:pt x="9" y="6"/>
                  </a:cubicBezTo>
                  <a:cubicBezTo>
                    <a:pt x="9" y="6"/>
                    <a:pt x="9" y="6"/>
                    <a:pt x="8" y="6"/>
                  </a:cubicBezTo>
                  <a:cubicBezTo>
                    <a:pt x="6" y="5"/>
                    <a:pt x="3" y="5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2" y="5"/>
                    <a:pt x="2" y="6"/>
                  </a:cubicBezTo>
                  <a:cubicBezTo>
                    <a:pt x="2" y="6"/>
                    <a:pt x="2" y="7"/>
                    <a:pt x="3" y="7"/>
                  </a:cubicBezTo>
                  <a:cubicBezTo>
                    <a:pt x="3" y="7"/>
                    <a:pt x="4" y="7"/>
                    <a:pt x="6" y="7"/>
                  </a:cubicBezTo>
                  <a:cubicBezTo>
                    <a:pt x="2" y="10"/>
                    <a:pt x="0" y="19"/>
                    <a:pt x="3" y="28"/>
                  </a:cubicBezTo>
                  <a:cubicBezTo>
                    <a:pt x="6" y="38"/>
                    <a:pt x="13" y="45"/>
                    <a:pt x="18" y="44"/>
                  </a:cubicBezTo>
                  <a:cubicBezTo>
                    <a:pt x="24" y="42"/>
                    <a:pt x="26" y="32"/>
                    <a:pt x="23" y="22"/>
                  </a:cubicBezTo>
                  <a:close/>
                </a:path>
              </a:pathLst>
            </a:custGeom>
            <a:solidFill>
              <a:srgbClr val="4F2F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47"/>
            <p:cNvSpPr>
              <a:spLocks/>
            </p:cNvSpPr>
            <p:nvPr/>
          </p:nvSpPr>
          <p:spPr bwMode="auto">
            <a:xfrm>
              <a:off x="3625377" y="4232599"/>
              <a:ext cx="72367" cy="109682"/>
            </a:xfrm>
            <a:custGeom>
              <a:avLst/>
              <a:gdLst>
                <a:gd name="T0" fmla="*/ 24 w 27"/>
                <a:gd name="T1" fmla="*/ 19 h 41"/>
                <a:gd name="T2" fmla="*/ 14 w 27"/>
                <a:gd name="T3" fmla="*/ 5 h 41"/>
                <a:gd name="T4" fmla="*/ 10 w 27"/>
                <a:gd name="T5" fmla="*/ 0 h 41"/>
                <a:gd name="T6" fmla="*/ 9 w 27"/>
                <a:gd name="T7" fmla="*/ 0 h 41"/>
                <a:gd name="T8" fmla="*/ 9 w 27"/>
                <a:gd name="T9" fmla="*/ 1 h 41"/>
                <a:gd name="T10" fmla="*/ 11 w 27"/>
                <a:gd name="T11" fmla="*/ 3 h 41"/>
                <a:gd name="T12" fmla="*/ 10 w 27"/>
                <a:gd name="T13" fmla="*/ 4 h 41"/>
                <a:gd name="T14" fmla="*/ 0 w 27"/>
                <a:gd name="T15" fmla="*/ 4 h 41"/>
                <a:gd name="T16" fmla="*/ 0 w 27"/>
                <a:gd name="T17" fmla="*/ 5 h 41"/>
                <a:gd name="T18" fmla="*/ 1 w 27"/>
                <a:gd name="T19" fmla="*/ 5 h 41"/>
                <a:gd name="T20" fmla="*/ 7 w 27"/>
                <a:gd name="T21" fmla="*/ 5 h 41"/>
                <a:gd name="T22" fmla="*/ 4 w 27"/>
                <a:gd name="T23" fmla="*/ 24 h 41"/>
                <a:gd name="T24" fmla="*/ 19 w 27"/>
                <a:gd name="T25" fmla="*/ 39 h 41"/>
                <a:gd name="T26" fmla="*/ 24 w 27"/>
                <a:gd name="T27" fmla="*/ 19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41">
                  <a:moveTo>
                    <a:pt x="24" y="19"/>
                  </a:moveTo>
                  <a:cubicBezTo>
                    <a:pt x="22" y="12"/>
                    <a:pt x="18" y="7"/>
                    <a:pt x="14" y="5"/>
                  </a:cubicBezTo>
                  <a:cubicBezTo>
                    <a:pt x="13" y="3"/>
                    <a:pt x="12" y="1"/>
                    <a:pt x="10" y="0"/>
                  </a:cubicBezTo>
                  <a:cubicBezTo>
                    <a:pt x="10" y="0"/>
                    <a:pt x="9" y="0"/>
                    <a:pt x="9" y="0"/>
                  </a:cubicBezTo>
                  <a:cubicBezTo>
                    <a:pt x="8" y="0"/>
                    <a:pt x="9" y="1"/>
                    <a:pt x="9" y="1"/>
                  </a:cubicBezTo>
                  <a:cubicBezTo>
                    <a:pt x="10" y="2"/>
                    <a:pt x="10" y="3"/>
                    <a:pt x="11" y="3"/>
                  </a:cubicBezTo>
                  <a:cubicBezTo>
                    <a:pt x="11" y="3"/>
                    <a:pt x="11" y="4"/>
                    <a:pt x="10" y="4"/>
                  </a:cubicBezTo>
                  <a:cubicBezTo>
                    <a:pt x="6" y="2"/>
                    <a:pt x="3" y="2"/>
                    <a:pt x="0" y="4"/>
                  </a:cubicBezTo>
                  <a:cubicBezTo>
                    <a:pt x="0" y="4"/>
                    <a:pt x="0" y="4"/>
                    <a:pt x="0" y="5"/>
                  </a:cubicBezTo>
                  <a:cubicBezTo>
                    <a:pt x="0" y="5"/>
                    <a:pt x="1" y="5"/>
                    <a:pt x="1" y="5"/>
                  </a:cubicBezTo>
                  <a:cubicBezTo>
                    <a:pt x="2" y="5"/>
                    <a:pt x="5" y="4"/>
                    <a:pt x="7" y="5"/>
                  </a:cubicBezTo>
                  <a:cubicBezTo>
                    <a:pt x="3" y="7"/>
                    <a:pt x="2" y="16"/>
                    <a:pt x="4" y="24"/>
                  </a:cubicBezTo>
                  <a:cubicBezTo>
                    <a:pt x="7" y="34"/>
                    <a:pt x="14" y="41"/>
                    <a:pt x="19" y="39"/>
                  </a:cubicBezTo>
                  <a:cubicBezTo>
                    <a:pt x="25" y="38"/>
                    <a:pt x="27" y="29"/>
                    <a:pt x="24" y="19"/>
                  </a:cubicBezTo>
                  <a:close/>
                </a:path>
              </a:pathLst>
            </a:custGeom>
            <a:solidFill>
              <a:srgbClr val="4F2F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48"/>
            <p:cNvSpPr>
              <a:spLocks/>
            </p:cNvSpPr>
            <p:nvPr/>
          </p:nvSpPr>
          <p:spPr bwMode="auto">
            <a:xfrm>
              <a:off x="3889970" y="4179454"/>
              <a:ext cx="42968" cy="15830"/>
            </a:xfrm>
            <a:custGeom>
              <a:avLst/>
              <a:gdLst>
                <a:gd name="T0" fmla="*/ 15 w 16"/>
                <a:gd name="T1" fmla="*/ 6 h 6"/>
                <a:gd name="T2" fmla="*/ 15 w 16"/>
                <a:gd name="T3" fmla="*/ 6 h 6"/>
                <a:gd name="T4" fmla="*/ 1 w 16"/>
                <a:gd name="T5" fmla="*/ 2 h 6"/>
                <a:gd name="T6" fmla="*/ 0 w 16"/>
                <a:gd name="T7" fmla="*/ 1 h 6"/>
                <a:gd name="T8" fmla="*/ 1 w 16"/>
                <a:gd name="T9" fmla="*/ 0 h 6"/>
                <a:gd name="T10" fmla="*/ 15 w 16"/>
                <a:gd name="T11" fmla="*/ 4 h 6"/>
                <a:gd name="T12" fmla="*/ 16 w 16"/>
                <a:gd name="T13" fmla="*/ 6 h 6"/>
                <a:gd name="T14" fmla="*/ 15 w 16"/>
                <a:gd name="T1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" h="6">
                  <a:moveTo>
                    <a:pt x="15" y="6"/>
                  </a:moveTo>
                  <a:cubicBezTo>
                    <a:pt x="15" y="6"/>
                    <a:pt x="15" y="6"/>
                    <a:pt x="15" y="6"/>
                  </a:cubicBezTo>
                  <a:cubicBezTo>
                    <a:pt x="15" y="6"/>
                    <a:pt x="5" y="3"/>
                    <a:pt x="1" y="2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5" y="1"/>
                    <a:pt x="15" y="4"/>
                    <a:pt x="15" y="4"/>
                  </a:cubicBezTo>
                  <a:cubicBezTo>
                    <a:pt x="16" y="5"/>
                    <a:pt x="16" y="5"/>
                    <a:pt x="16" y="6"/>
                  </a:cubicBezTo>
                  <a:cubicBezTo>
                    <a:pt x="16" y="6"/>
                    <a:pt x="15" y="6"/>
                    <a:pt x="15" y="6"/>
                  </a:cubicBezTo>
                  <a:close/>
                </a:path>
              </a:pathLst>
            </a:custGeom>
            <a:solidFill>
              <a:srgbClr val="4F2F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49"/>
            <p:cNvSpPr>
              <a:spLocks/>
            </p:cNvSpPr>
            <p:nvPr/>
          </p:nvSpPr>
          <p:spPr bwMode="auto">
            <a:xfrm>
              <a:off x="3606154" y="4171539"/>
              <a:ext cx="35053" cy="15830"/>
            </a:xfrm>
            <a:custGeom>
              <a:avLst/>
              <a:gdLst>
                <a:gd name="T0" fmla="*/ 1 w 13"/>
                <a:gd name="T1" fmla="*/ 6 h 6"/>
                <a:gd name="T2" fmla="*/ 0 w 13"/>
                <a:gd name="T3" fmla="*/ 5 h 6"/>
                <a:gd name="T4" fmla="*/ 1 w 13"/>
                <a:gd name="T5" fmla="*/ 4 h 6"/>
                <a:gd name="T6" fmla="*/ 11 w 13"/>
                <a:gd name="T7" fmla="*/ 0 h 6"/>
                <a:gd name="T8" fmla="*/ 13 w 13"/>
                <a:gd name="T9" fmla="*/ 1 h 6"/>
                <a:gd name="T10" fmla="*/ 12 w 13"/>
                <a:gd name="T11" fmla="*/ 2 h 6"/>
                <a:gd name="T12" fmla="*/ 2 w 13"/>
                <a:gd name="T13" fmla="*/ 6 h 6"/>
                <a:gd name="T14" fmla="*/ 1 w 13"/>
                <a:gd name="T15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6">
                  <a:moveTo>
                    <a:pt x="1" y="6"/>
                  </a:moveTo>
                  <a:cubicBezTo>
                    <a:pt x="1" y="6"/>
                    <a:pt x="1" y="6"/>
                    <a:pt x="0" y="5"/>
                  </a:cubicBezTo>
                  <a:cubicBezTo>
                    <a:pt x="0" y="5"/>
                    <a:pt x="1" y="4"/>
                    <a:pt x="1" y="4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2" y="0"/>
                    <a:pt x="12" y="0"/>
                    <a:pt x="13" y="1"/>
                  </a:cubicBezTo>
                  <a:cubicBezTo>
                    <a:pt x="13" y="1"/>
                    <a:pt x="13" y="2"/>
                    <a:pt x="12" y="2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1" y="6"/>
                    <a:pt x="1" y="6"/>
                  </a:cubicBezTo>
                  <a:close/>
                </a:path>
              </a:pathLst>
            </a:custGeom>
            <a:solidFill>
              <a:srgbClr val="4F2F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50"/>
            <p:cNvSpPr>
              <a:spLocks/>
            </p:cNvSpPr>
            <p:nvPr/>
          </p:nvSpPr>
          <p:spPr bwMode="auto">
            <a:xfrm>
              <a:off x="3635554" y="4379595"/>
              <a:ext cx="361837" cy="156042"/>
            </a:xfrm>
            <a:custGeom>
              <a:avLst/>
              <a:gdLst>
                <a:gd name="T0" fmla="*/ 134 w 135"/>
                <a:gd name="T1" fmla="*/ 5 h 58"/>
                <a:gd name="T2" fmla="*/ 131 w 135"/>
                <a:gd name="T3" fmla="*/ 6 h 58"/>
                <a:gd name="T4" fmla="*/ 125 w 135"/>
                <a:gd name="T5" fmla="*/ 9 h 58"/>
                <a:gd name="T6" fmla="*/ 108 w 135"/>
                <a:gd name="T7" fmla="*/ 0 h 58"/>
                <a:gd name="T8" fmla="*/ 105 w 135"/>
                <a:gd name="T9" fmla="*/ 0 h 58"/>
                <a:gd name="T10" fmla="*/ 105 w 135"/>
                <a:gd name="T11" fmla="*/ 3 h 58"/>
                <a:gd name="T12" fmla="*/ 116 w 135"/>
                <a:gd name="T13" fmla="*/ 11 h 58"/>
                <a:gd name="T14" fmla="*/ 63 w 135"/>
                <a:gd name="T15" fmla="*/ 33 h 58"/>
                <a:gd name="T16" fmla="*/ 48 w 135"/>
                <a:gd name="T17" fmla="*/ 32 h 58"/>
                <a:gd name="T18" fmla="*/ 14 w 135"/>
                <a:gd name="T19" fmla="*/ 15 h 58"/>
                <a:gd name="T20" fmla="*/ 12 w 135"/>
                <a:gd name="T21" fmla="*/ 13 h 58"/>
                <a:gd name="T22" fmla="*/ 13 w 135"/>
                <a:gd name="T23" fmla="*/ 7 h 58"/>
                <a:gd name="T24" fmla="*/ 12 w 135"/>
                <a:gd name="T25" fmla="*/ 5 h 58"/>
                <a:gd name="T26" fmla="*/ 12 w 135"/>
                <a:gd name="T27" fmla="*/ 5 h 58"/>
                <a:gd name="T28" fmla="*/ 10 w 135"/>
                <a:gd name="T29" fmla="*/ 7 h 58"/>
                <a:gd name="T30" fmla="*/ 7 w 135"/>
                <a:gd name="T31" fmla="*/ 13 h 58"/>
                <a:gd name="T32" fmla="*/ 3 w 135"/>
                <a:gd name="T33" fmla="*/ 13 h 58"/>
                <a:gd name="T34" fmla="*/ 0 w 135"/>
                <a:gd name="T35" fmla="*/ 14 h 58"/>
                <a:gd name="T36" fmla="*/ 1 w 135"/>
                <a:gd name="T37" fmla="*/ 17 h 58"/>
                <a:gd name="T38" fmla="*/ 5 w 135"/>
                <a:gd name="T39" fmla="*/ 17 h 58"/>
                <a:gd name="T40" fmla="*/ 9 w 135"/>
                <a:gd name="T41" fmla="*/ 16 h 58"/>
                <a:gd name="T42" fmla="*/ 10 w 135"/>
                <a:gd name="T43" fmla="*/ 18 h 58"/>
                <a:gd name="T44" fmla="*/ 37 w 135"/>
                <a:gd name="T45" fmla="*/ 42 h 58"/>
                <a:gd name="T46" fmla="*/ 77 w 135"/>
                <a:gd name="T47" fmla="*/ 58 h 58"/>
                <a:gd name="T48" fmla="*/ 121 w 135"/>
                <a:gd name="T49" fmla="*/ 12 h 58"/>
                <a:gd name="T50" fmla="*/ 124 w 135"/>
                <a:gd name="T51" fmla="*/ 12 h 58"/>
                <a:gd name="T52" fmla="*/ 125 w 135"/>
                <a:gd name="T53" fmla="*/ 12 h 58"/>
                <a:gd name="T54" fmla="*/ 135 w 135"/>
                <a:gd name="T55" fmla="*/ 8 h 58"/>
                <a:gd name="T56" fmla="*/ 134 w 135"/>
                <a:gd name="T57" fmla="*/ 5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35" h="58">
                  <a:moveTo>
                    <a:pt x="134" y="5"/>
                  </a:moveTo>
                  <a:cubicBezTo>
                    <a:pt x="133" y="5"/>
                    <a:pt x="132" y="5"/>
                    <a:pt x="131" y="6"/>
                  </a:cubicBezTo>
                  <a:cubicBezTo>
                    <a:pt x="130" y="8"/>
                    <a:pt x="128" y="9"/>
                    <a:pt x="125" y="9"/>
                  </a:cubicBezTo>
                  <a:cubicBezTo>
                    <a:pt x="120" y="9"/>
                    <a:pt x="113" y="7"/>
                    <a:pt x="108" y="0"/>
                  </a:cubicBezTo>
                  <a:cubicBezTo>
                    <a:pt x="107" y="0"/>
                    <a:pt x="106" y="0"/>
                    <a:pt x="105" y="0"/>
                  </a:cubicBezTo>
                  <a:cubicBezTo>
                    <a:pt x="104" y="1"/>
                    <a:pt x="104" y="2"/>
                    <a:pt x="105" y="3"/>
                  </a:cubicBezTo>
                  <a:cubicBezTo>
                    <a:pt x="108" y="7"/>
                    <a:pt x="112" y="9"/>
                    <a:pt x="116" y="11"/>
                  </a:cubicBezTo>
                  <a:cubicBezTo>
                    <a:pt x="115" y="14"/>
                    <a:pt x="103" y="33"/>
                    <a:pt x="63" y="33"/>
                  </a:cubicBezTo>
                  <a:cubicBezTo>
                    <a:pt x="58" y="33"/>
                    <a:pt x="53" y="33"/>
                    <a:pt x="48" y="32"/>
                  </a:cubicBezTo>
                  <a:cubicBezTo>
                    <a:pt x="28" y="30"/>
                    <a:pt x="17" y="19"/>
                    <a:pt x="14" y="15"/>
                  </a:cubicBezTo>
                  <a:cubicBezTo>
                    <a:pt x="13" y="14"/>
                    <a:pt x="12" y="13"/>
                    <a:pt x="12" y="13"/>
                  </a:cubicBezTo>
                  <a:cubicBezTo>
                    <a:pt x="13" y="11"/>
                    <a:pt x="13" y="9"/>
                    <a:pt x="13" y="7"/>
                  </a:cubicBezTo>
                  <a:cubicBezTo>
                    <a:pt x="13" y="6"/>
                    <a:pt x="13" y="5"/>
                    <a:pt x="12" y="5"/>
                  </a:cubicBezTo>
                  <a:cubicBezTo>
                    <a:pt x="12" y="5"/>
                    <a:pt x="12" y="5"/>
                    <a:pt x="12" y="5"/>
                  </a:cubicBezTo>
                  <a:cubicBezTo>
                    <a:pt x="11" y="5"/>
                    <a:pt x="10" y="6"/>
                    <a:pt x="10" y="7"/>
                  </a:cubicBezTo>
                  <a:cubicBezTo>
                    <a:pt x="10" y="10"/>
                    <a:pt x="9" y="12"/>
                    <a:pt x="7" y="13"/>
                  </a:cubicBezTo>
                  <a:cubicBezTo>
                    <a:pt x="6" y="14"/>
                    <a:pt x="4" y="14"/>
                    <a:pt x="3" y="13"/>
                  </a:cubicBezTo>
                  <a:cubicBezTo>
                    <a:pt x="2" y="13"/>
                    <a:pt x="1" y="13"/>
                    <a:pt x="0" y="14"/>
                  </a:cubicBezTo>
                  <a:cubicBezTo>
                    <a:pt x="0" y="15"/>
                    <a:pt x="0" y="16"/>
                    <a:pt x="1" y="17"/>
                  </a:cubicBezTo>
                  <a:cubicBezTo>
                    <a:pt x="3" y="17"/>
                    <a:pt x="4" y="17"/>
                    <a:pt x="5" y="17"/>
                  </a:cubicBezTo>
                  <a:cubicBezTo>
                    <a:pt x="6" y="17"/>
                    <a:pt x="8" y="17"/>
                    <a:pt x="9" y="16"/>
                  </a:cubicBezTo>
                  <a:cubicBezTo>
                    <a:pt x="9" y="17"/>
                    <a:pt x="9" y="17"/>
                    <a:pt x="10" y="18"/>
                  </a:cubicBezTo>
                  <a:cubicBezTo>
                    <a:pt x="13" y="22"/>
                    <a:pt x="21" y="31"/>
                    <a:pt x="37" y="42"/>
                  </a:cubicBezTo>
                  <a:cubicBezTo>
                    <a:pt x="51" y="52"/>
                    <a:pt x="65" y="58"/>
                    <a:pt x="77" y="58"/>
                  </a:cubicBezTo>
                  <a:cubicBezTo>
                    <a:pt x="111" y="58"/>
                    <a:pt x="120" y="15"/>
                    <a:pt x="121" y="12"/>
                  </a:cubicBezTo>
                  <a:cubicBezTo>
                    <a:pt x="122" y="12"/>
                    <a:pt x="123" y="12"/>
                    <a:pt x="124" y="12"/>
                  </a:cubicBezTo>
                  <a:cubicBezTo>
                    <a:pt x="125" y="12"/>
                    <a:pt x="125" y="12"/>
                    <a:pt x="125" y="12"/>
                  </a:cubicBezTo>
                  <a:cubicBezTo>
                    <a:pt x="130" y="12"/>
                    <a:pt x="133" y="10"/>
                    <a:pt x="135" y="8"/>
                  </a:cubicBezTo>
                  <a:cubicBezTo>
                    <a:pt x="135" y="7"/>
                    <a:pt x="135" y="6"/>
                    <a:pt x="134" y="5"/>
                  </a:cubicBezTo>
                  <a:close/>
                </a:path>
              </a:pathLst>
            </a:custGeom>
            <a:solidFill>
              <a:srgbClr val="4F2F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51"/>
            <p:cNvSpPr>
              <a:spLocks/>
            </p:cNvSpPr>
            <p:nvPr/>
          </p:nvSpPr>
          <p:spPr bwMode="auto">
            <a:xfrm>
              <a:off x="3406013" y="4733516"/>
              <a:ext cx="556324" cy="334699"/>
            </a:xfrm>
            <a:custGeom>
              <a:avLst/>
              <a:gdLst>
                <a:gd name="T0" fmla="*/ 124 w 208"/>
                <a:gd name="T1" fmla="*/ 119 h 125"/>
                <a:gd name="T2" fmla="*/ 208 w 208"/>
                <a:gd name="T3" fmla="*/ 86 h 125"/>
                <a:gd name="T4" fmla="*/ 192 w 208"/>
                <a:gd name="T5" fmla="*/ 47 h 125"/>
                <a:gd name="T6" fmla="*/ 141 w 208"/>
                <a:gd name="T7" fmla="*/ 76 h 125"/>
                <a:gd name="T8" fmla="*/ 77 w 208"/>
                <a:gd name="T9" fmla="*/ 47 h 125"/>
                <a:gd name="T10" fmla="*/ 63 w 208"/>
                <a:gd name="T11" fmla="*/ 16 h 125"/>
                <a:gd name="T12" fmla="*/ 61 w 208"/>
                <a:gd name="T13" fmla="*/ 30 h 125"/>
                <a:gd name="T14" fmla="*/ 18 w 208"/>
                <a:gd name="T15" fmla="*/ 5 h 125"/>
                <a:gd name="T16" fmla="*/ 35 w 208"/>
                <a:gd name="T17" fmla="*/ 27 h 125"/>
                <a:gd name="T18" fmla="*/ 7 w 208"/>
                <a:gd name="T19" fmla="*/ 10 h 125"/>
                <a:gd name="T20" fmla="*/ 30 w 208"/>
                <a:gd name="T21" fmla="*/ 37 h 125"/>
                <a:gd name="T22" fmla="*/ 4 w 208"/>
                <a:gd name="T23" fmla="*/ 22 h 125"/>
                <a:gd name="T24" fmla="*/ 28 w 208"/>
                <a:gd name="T25" fmla="*/ 50 h 125"/>
                <a:gd name="T26" fmla="*/ 8 w 208"/>
                <a:gd name="T27" fmla="*/ 39 h 125"/>
                <a:gd name="T28" fmla="*/ 44 w 208"/>
                <a:gd name="T29" fmla="*/ 73 h 125"/>
                <a:gd name="T30" fmla="*/ 124 w 208"/>
                <a:gd name="T31" fmla="*/ 11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08" h="125">
                  <a:moveTo>
                    <a:pt x="124" y="119"/>
                  </a:moveTo>
                  <a:cubicBezTo>
                    <a:pt x="172" y="125"/>
                    <a:pt x="208" y="86"/>
                    <a:pt x="208" y="86"/>
                  </a:cubicBezTo>
                  <a:cubicBezTo>
                    <a:pt x="192" y="47"/>
                    <a:pt x="192" y="47"/>
                    <a:pt x="192" y="47"/>
                  </a:cubicBezTo>
                  <a:cubicBezTo>
                    <a:pt x="192" y="47"/>
                    <a:pt x="161" y="68"/>
                    <a:pt x="141" y="76"/>
                  </a:cubicBezTo>
                  <a:cubicBezTo>
                    <a:pt x="120" y="85"/>
                    <a:pt x="84" y="63"/>
                    <a:pt x="77" y="47"/>
                  </a:cubicBezTo>
                  <a:cubicBezTo>
                    <a:pt x="74" y="41"/>
                    <a:pt x="79" y="28"/>
                    <a:pt x="63" y="16"/>
                  </a:cubicBezTo>
                  <a:cubicBezTo>
                    <a:pt x="47" y="4"/>
                    <a:pt x="61" y="25"/>
                    <a:pt x="61" y="30"/>
                  </a:cubicBezTo>
                  <a:cubicBezTo>
                    <a:pt x="61" y="35"/>
                    <a:pt x="22" y="0"/>
                    <a:pt x="18" y="5"/>
                  </a:cubicBezTo>
                  <a:cubicBezTo>
                    <a:pt x="15" y="9"/>
                    <a:pt x="36" y="25"/>
                    <a:pt x="35" y="27"/>
                  </a:cubicBezTo>
                  <a:cubicBezTo>
                    <a:pt x="34" y="30"/>
                    <a:pt x="11" y="8"/>
                    <a:pt x="7" y="10"/>
                  </a:cubicBezTo>
                  <a:cubicBezTo>
                    <a:pt x="2" y="12"/>
                    <a:pt x="33" y="35"/>
                    <a:pt x="30" y="37"/>
                  </a:cubicBezTo>
                  <a:cubicBezTo>
                    <a:pt x="26" y="40"/>
                    <a:pt x="7" y="18"/>
                    <a:pt x="4" y="22"/>
                  </a:cubicBezTo>
                  <a:cubicBezTo>
                    <a:pt x="0" y="26"/>
                    <a:pt x="29" y="48"/>
                    <a:pt x="28" y="50"/>
                  </a:cubicBezTo>
                  <a:cubicBezTo>
                    <a:pt x="26" y="53"/>
                    <a:pt x="13" y="38"/>
                    <a:pt x="8" y="39"/>
                  </a:cubicBezTo>
                  <a:cubicBezTo>
                    <a:pt x="3" y="39"/>
                    <a:pt x="29" y="68"/>
                    <a:pt x="44" y="73"/>
                  </a:cubicBezTo>
                  <a:cubicBezTo>
                    <a:pt x="52" y="75"/>
                    <a:pt x="99" y="116"/>
                    <a:pt x="124" y="119"/>
                  </a:cubicBezTo>
                </a:path>
              </a:pathLst>
            </a:custGeom>
            <a:solidFill>
              <a:srgbClr val="F7D0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Freeform 52"/>
            <p:cNvSpPr>
              <a:spLocks/>
            </p:cNvSpPr>
            <p:nvPr/>
          </p:nvSpPr>
          <p:spPr bwMode="auto">
            <a:xfrm>
              <a:off x="3876401" y="4752739"/>
              <a:ext cx="232932" cy="254416"/>
            </a:xfrm>
            <a:custGeom>
              <a:avLst/>
              <a:gdLst>
                <a:gd name="T0" fmla="*/ 84 w 87"/>
                <a:gd name="T1" fmla="*/ 46 h 95"/>
                <a:gd name="T2" fmla="*/ 79 w 87"/>
                <a:gd name="T3" fmla="*/ 48 h 95"/>
                <a:gd name="T4" fmla="*/ 50 w 87"/>
                <a:gd name="T5" fmla="*/ 77 h 95"/>
                <a:gd name="T6" fmla="*/ 21 w 87"/>
                <a:gd name="T7" fmla="*/ 18 h 95"/>
                <a:gd name="T8" fmla="*/ 61 w 87"/>
                <a:gd name="T9" fmla="*/ 8 h 95"/>
                <a:gd name="T10" fmla="*/ 66 w 87"/>
                <a:gd name="T11" fmla="*/ 6 h 95"/>
                <a:gd name="T12" fmla="*/ 66 w 87"/>
                <a:gd name="T13" fmla="*/ 3 h 95"/>
                <a:gd name="T14" fmla="*/ 64 w 87"/>
                <a:gd name="T15" fmla="*/ 1 h 95"/>
                <a:gd name="T16" fmla="*/ 53 w 87"/>
                <a:gd name="T17" fmla="*/ 0 h 95"/>
                <a:gd name="T18" fmla="*/ 16 w 87"/>
                <a:gd name="T19" fmla="*/ 13 h 95"/>
                <a:gd name="T20" fmla="*/ 4 w 87"/>
                <a:gd name="T21" fmla="*/ 11 h 95"/>
                <a:gd name="T22" fmla="*/ 1 w 87"/>
                <a:gd name="T23" fmla="*/ 15 h 95"/>
                <a:gd name="T24" fmla="*/ 8 w 87"/>
                <a:gd name="T25" fmla="*/ 24 h 95"/>
                <a:gd name="T26" fmla="*/ 6 w 87"/>
                <a:gd name="T27" fmla="*/ 33 h 95"/>
                <a:gd name="T28" fmla="*/ 10 w 87"/>
                <a:gd name="T29" fmla="*/ 38 h 95"/>
                <a:gd name="T30" fmla="*/ 16 w 87"/>
                <a:gd name="T31" fmla="*/ 52 h 95"/>
                <a:gd name="T32" fmla="*/ 18 w 87"/>
                <a:gd name="T33" fmla="*/ 65 h 95"/>
                <a:gd name="T34" fmla="*/ 22 w 87"/>
                <a:gd name="T35" fmla="*/ 68 h 95"/>
                <a:gd name="T36" fmla="*/ 24 w 87"/>
                <a:gd name="T37" fmla="*/ 76 h 95"/>
                <a:gd name="T38" fmla="*/ 28 w 87"/>
                <a:gd name="T39" fmla="*/ 78 h 95"/>
                <a:gd name="T40" fmla="*/ 28 w 87"/>
                <a:gd name="T41" fmla="*/ 83 h 95"/>
                <a:gd name="T42" fmla="*/ 33 w 87"/>
                <a:gd name="T43" fmla="*/ 86 h 95"/>
                <a:gd name="T44" fmla="*/ 35 w 87"/>
                <a:gd name="T45" fmla="*/ 94 h 95"/>
                <a:gd name="T46" fmla="*/ 37 w 87"/>
                <a:gd name="T47" fmla="*/ 95 h 95"/>
                <a:gd name="T48" fmla="*/ 39 w 87"/>
                <a:gd name="T49" fmla="*/ 94 h 95"/>
                <a:gd name="T50" fmla="*/ 48 w 87"/>
                <a:gd name="T51" fmla="*/ 85 h 95"/>
                <a:gd name="T52" fmla="*/ 49 w 87"/>
                <a:gd name="T53" fmla="*/ 85 h 95"/>
                <a:gd name="T54" fmla="*/ 86 w 87"/>
                <a:gd name="T55" fmla="*/ 51 h 95"/>
                <a:gd name="T56" fmla="*/ 84 w 87"/>
                <a:gd name="T57" fmla="*/ 46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7" h="95">
                  <a:moveTo>
                    <a:pt x="84" y="46"/>
                  </a:moveTo>
                  <a:cubicBezTo>
                    <a:pt x="82" y="45"/>
                    <a:pt x="80" y="46"/>
                    <a:pt x="79" y="48"/>
                  </a:cubicBezTo>
                  <a:cubicBezTo>
                    <a:pt x="74" y="64"/>
                    <a:pt x="56" y="74"/>
                    <a:pt x="50" y="77"/>
                  </a:cubicBezTo>
                  <a:cubicBezTo>
                    <a:pt x="21" y="18"/>
                    <a:pt x="21" y="18"/>
                    <a:pt x="21" y="18"/>
                  </a:cubicBezTo>
                  <a:cubicBezTo>
                    <a:pt x="46" y="3"/>
                    <a:pt x="61" y="8"/>
                    <a:pt x="61" y="8"/>
                  </a:cubicBezTo>
                  <a:cubicBezTo>
                    <a:pt x="63" y="9"/>
                    <a:pt x="65" y="8"/>
                    <a:pt x="66" y="6"/>
                  </a:cubicBezTo>
                  <a:cubicBezTo>
                    <a:pt x="66" y="5"/>
                    <a:pt x="66" y="4"/>
                    <a:pt x="66" y="3"/>
                  </a:cubicBezTo>
                  <a:cubicBezTo>
                    <a:pt x="65" y="2"/>
                    <a:pt x="65" y="2"/>
                    <a:pt x="64" y="1"/>
                  </a:cubicBezTo>
                  <a:cubicBezTo>
                    <a:pt x="63" y="1"/>
                    <a:pt x="60" y="0"/>
                    <a:pt x="53" y="0"/>
                  </a:cubicBezTo>
                  <a:cubicBezTo>
                    <a:pt x="45" y="0"/>
                    <a:pt x="32" y="3"/>
                    <a:pt x="16" y="13"/>
                  </a:cubicBezTo>
                  <a:cubicBezTo>
                    <a:pt x="13" y="12"/>
                    <a:pt x="9" y="10"/>
                    <a:pt x="4" y="11"/>
                  </a:cubicBezTo>
                  <a:cubicBezTo>
                    <a:pt x="2" y="12"/>
                    <a:pt x="1" y="14"/>
                    <a:pt x="1" y="15"/>
                  </a:cubicBezTo>
                  <a:cubicBezTo>
                    <a:pt x="0" y="18"/>
                    <a:pt x="6" y="22"/>
                    <a:pt x="8" y="24"/>
                  </a:cubicBezTo>
                  <a:cubicBezTo>
                    <a:pt x="7" y="26"/>
                    <a:pt x="5" y="29"/>
                    <a:pt x="6" y="33"/>
                  </a:cubicBezTo>
                  <a:cubicBezTo>
                    <a:pt x="7" y="35"/>
                    <a:pt x="8" y="37"/>
                    <a:pt x="10" y="38"/>
                  </a:cubicBezTo>
                  <a:cubicBezTo>
                    <a:pt x="9" y="40"/>
                    <a:pt x="9" y="48"/>
                    <a:pt x="16" y="52"/>
                  </a:cubicBezTo>
                  <a:cubicBezTo>
                    <a:pt x="16" y="54"/>
                    <a:pt x="15" y="61"/>
                    <a:pt x="18" y="65"/>
                  </a:cubicBezTo>
                  <a:cubicBezTo>
                    <a:pt x="19" y="66"/>
                    <a:pt x="20" y="67"/>
                    <a:pt x="22" y="68"/>
                  </a:cubicBezTo>
                  <a:cubicBezTo>
                    <a:pt x="22" y="70"/>
                    <a:pt x="22" y="73"/>
                    <a:pt x="24" y="76"/>
                  </a:cubicBezTo>
                  <a:cubicBezTo>
                    <a:pt x="25" y="77"/>
                    <a:pt x="26" y="78"/>
                    <a:pt x="28" y="78"/>
                  </a:cubicBezTo>
                  <a:cubicBezTo>
                    <a:pt x="27" y="80"/>
                    <a:pt x="27" y="82"/>
                    <a:pt x="28" y="83"/>
                  </a:cubicBezTo>
                  <a:cubicBezTo>
                    <a:pt x="29" y="85"/>
                    <a:pt x="31" y="86"/>
                    <a:pt x="33" y="86"/>
                  </a:cubicBezTo>
                  <a:cubicBezTo>
                    <a:pt x="33" y="89"/>
                    <a:pt x="33" y="92"/>
                    <a:pt x="35" y="94"/>
                  </a:cubicBezTo>
                  <a:cubicBezTo>
                    <a:pt x="35" y="95"/>
                    <a:pt x="36" y="95"/>
                    <a:pt x="37" y="95"/>
                  </a:cubicBezTo>
                  <a:cubicBezTo>
                    <a:pt x="38" y="95"/>
                    <a:pt x="39" y="95"/>
                    <a:pt x="39" y="94"/>
                  </a:cubicBezTo>
                  <a:cubicBezTo>
                    <a:pt x="43" y="92"/>
                    <a:pt x="46" y="88"/>
                    <a:pt x="48" y="85"/>
                  </a:cubicBezTo>
                  <a:cubicBezTo>
                    <a:pt x="49" y="85"/>
                    <a:pt x="49" y="85"/>
                    <a:pt x="49" y="85"/>
                  </a:cubicBezTo>
                  <a:cubicBezTo>
                    <a:pt x="50" y="84"/>
                    <a:pt x="78" y="74"/>
                    <a:pt x="86" y="51"/>
                  </a:cubicBezTo>
                  <a:cubicBezTo>
                    <a:pt x="87" y="49"/>
                    <a:pt x="86" y="47"/>
                    <a:pt x="84" y="4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Freeform 53"/>
            <p:cNvSpPr>
              <a:spLocks/>
            </p:cNvSpPr>
            <p:nvPr/>
          </p:nvSpPr>
          <p:spPr bwMode="auto">
            <a:xfrm>
              <a:off x="3269194" y="4572951"/>
              <a:ext cx="203533" cy="203533"/>
            </a:xfrm>
            <a:custGeom>
              <a:avLst/>
              <a:gdLst>
                <a:gd name="T0" fmla="*/ 52 w 180"/>
                <a:gd name="T1" fmla="*/ 0 h 180"/>
                <a:gd name="T2" fmla="*/ 104 w 180"/>
                <a:gd name="T3" fmla="*/ 38 h 180"/>
                <a:gd name="T4" fmla="*/ 163 w 180"/>
                <a:gd name="T5" fmla="*/ 19 h 180"/>
                <a:gd name="T6" fmla="*/ 142 w 180"/>
                <a:gd name="T7" fmla="*/ 81 h 180"/>
                <a:gd name="T8" fmla="*/ 180 w 180"/>
                <a:gd name="T9" fmla="*/ 133 h 180"/>
                <a:gd name="T10" fmla="*/ 116 w 180"/>
                <a:gd name="T11" fmla="*/ 130 h 180"/>
                <a:gd name="T12" fmla="*/ 78 w 180"/>
                <a:gd name="T13" fmla="*/ 180 h 180"/>
                <a:gd name="T14" fmla="*/ 59 w 180"/>
                <a:gd name="T15" fmla="*/ 118 h 180"/>
                <a:gd name="T16" fmla="*/ 0 w 180"/>
                <a:gd name="T17" fmla="*/ 100 h 180"/>
                <a:gd name="T18" fmla="*/ 52 w 180"/>
                <a:gd name="T19" fmla="*/ 64 h 180"/>
                <a:gd name="T20" fmla="*/ 52 w 180"/>
                <a:gd name="T21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0" h="180">
                  <a:moveTo>
                    <a:pt x="52" y="0"/>
                  </a:moveTo>
                  <a:lnTo>
                    <a:pt x="104" y="38"/>
                  </a:lnTo>
                  <a:lnTo>
                    <a:pt x="163" y="19"/>
                  </a:lnTo>
                  <a:lnTo>
                    <a:pt x="142" y="81"/>
                  </a:lnTo>
                  <a:lnTo>
                    <a:pt x="180" y="133"/>
                  </a:lnTo>
                  <a:lnTo>
                    <a:pt x="116" y="130"/>
                  </a:lnTo>
                  <a:lnTo>
                    <a:pt x="78" y="180"/>
                  </a:lnTo>
                  <a:lnTo>
                    <a:pt x="59" y="118"/>
                  </a:lnTo>
                  <a:lnTo>
                    <a:pt x="0" y="100"/>
                  </a:lnTo>
                  <a:lnTo>
                    <a:pt x="52" y="64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8DF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Freeform 54"/>
            <p:cNvSpPr>
              <a:spLocks/>
            </p:cNvSpPr>
            <p:nvPr/>
          </p:nvSpPr>
          <p:spPr bwMode="auto">
            <a:xfrm>
              <a:off x="3740712" y="4324189"/>
              <a:ext cx="45230" cy="66714"/>
            </a:xfrm>
            <a:custGeom>
              <a:avLst/>
              <a:gdLst>
                <a:gd name="T0" fmla="*/ 15 w 17"/>
                <a:gd name="T1" fmla="*/ 0 h 25"/>
                <a:gd name="T2" fmla="*/ 16 w 17"/>
                <a:gd name="T3" fmla="*/ 1 h 25"/>
                <a:gd name="T4" fmla="*/ 15 w 17"/>
                <a:gd name="T5" fmla="*/ 3 h 25"/>
                <a:gd name="T6" fmla="*/ 2 w 17"/>
                <a:gd name="T7" fmla="*/ 14 h 25"/>
                <a:gd name="T8" fmla="*/ 16 w 17"/>
                <a:gd name="T9" fmla="*/ 22 h 25"/>
                <a:gd name="T10" fmla="*/ 16 w 17"/>
                <a:gd name="T11" fmla="*/ 24 h 25"/>
                <a:gd name="T12" fmla="*/ 15 w 17"/>
                <a:gd name="T13" fmla="*/ 25 h 25"/>
                <a:gd name="T14" fmla="*/ 0 w 17"/>
                <a:gd name="T15" fmla="*/ 14 h 25"/>
                <a:gd name="T16" fmla="*/ 15 w 17"/>
                <a:gd name="T17" fmla="*/ 0 h 25"/>
                <a:gd name="T18" fmla="*/ 15 w 17"/>
                <a:gd name="T19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25">
                  <a:moveTo>
                    <a:pt x="15" y="0"/>
                  </a:moveTo>
                  <a:cubicBezTo>
                    <a:pt x="16" y="0"/>
                    <a:pt x="16" y="1"/>
                    <a:pt x="16" y="1"/>
                  </a:cubicBezTo>
                  <a:cubicBezTo>
                    <a:pt x="16" y="2"/>
                    <a:pt x="16" y="2"/>
                    <a:pt x="15" y="3"/>
                  </a:cubicBezTo>
                  <a:cubicBezTo>
                    <a:pt x="7" y="6"/>
                    <a:pt x="2" y="10"/>
                    <a:pt x="2" y="14"/>
                  </a:cubicBezTo>
                  <a:cubicBezTo>
                    <a:pt x="3" y="18"/>
                    <a:pt x="8" y="21"/>
                    <a:pt x="16" y="22"/>
                  </a:cubicBezTo>
                  <a:cubicBezTo>
                    <a:pt x="16" y="23"/>
                    <a:pt x="17" y="23"/>
                    <a:pt x="16" y="24"/>
                  </a:cubicBezTo>
                  <a:cubicBezTo>
                    <a:pt x="16" y="25"/>
                    <a:pt x="16" y="25"/>
                    <a:pt x="15" y="25"/>
                  </a:cubicBezTo>
                  <a:cubicBezTo>
                    <a:pt x="6" y="24"/>
                    <a:pt x="0" y="19"/>
                    <a:pt x="0" y="14"/>
                  </a:cubicBezTo>
                  <a:cubicBezTo>
                    <a:pt x="0" y="11"/>
                    <a:pt x="2" y="5"/>
                    <a:pt x="15" y="0"/>
                  </a:cubicBezTo>
                  <a:cubicBezTo>
                    <a:pt x="15" y="0"/>
                    <a:pt x="15" y="0"/>
                    <a:pt x="15" y="0"/>
                  </a:cubicBezTo>
                  <a:close/>
                </a:path>
              </a:pathLst>
            </a:custGeom>
            <a:solidFill>
              <a:srgbClr val="4C2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Freeform 55"/>
            <p:cNvSpPr>
              <a:spLocks/>
            </p:cNvSpPr>
            <p:nvPr/>
          </p:nvSpPr>
          <p:spPr bwMode="auto">
            <a:xfrm>
              <a:off x="3783680" y="5042208"/>
              <a:ext cx="433073" cy="264593"/>
            </a:xfrm>
            <a:custGeom>
              <a:avLst/>
              <a:gdLst>
                <a:gd name="T0" fmla="*/ 92 w 162"/>
                <a:gd name="T1" fmla="*/ 63 h 99"/>
                <a:gd name="T2" fmla="*/ 80 w 162"/>
                <a:gd name="T3" fmla="*/ 47 h 99"/>
                <a:gd name="T4" fmla="*/ 160 w 162"/>
                <a:gd name="T5" fmla="*/ 28 h 99"/>
                <a:gd name="T6" fmla="*/ 162 w 162"/>
                <a:gd name="T7" fmla="*/ 0 h 99"/>
                <a:gd name="T8" fmla="*/ 75 w 162"/>
                <a:gd name="T9" fmla="*/ 39 h 99"/>
                <a:gd name="T10" fmla="*/ 39 w 162"/>
                <a:gd name="T11" fmla="*/ 17 h 99"/>
                <a:gd name="T12" fmla="*/ 33 w 162"/>
                <a:gd name="T13" fmla="*/ 28 h 99"/>
                <a:gd name="T14" fmla="*/ 63 w 162"/>
                <a:gd name="T15" fmla="*/ 43 h 99"/>
                <a:gd name="T16" fmla="*/ 36 w 162"/>
                <a:gd name="T17" fmla="*/ 54 h 99"/>
                <a:gd name="T18" fmla="*/ 0 w 162"/>
                <a:gd name="T19" fmla="*/ 52 h 99"/>
                <a:gd name="T20" fmla="*/ 18 w 162"/>
                <a:gd name="T21" fmla="*/ 76 h 99"/>
                <a:gd name="T22" fmla="*/ 60 w 162"/>
                <a:gd name="T23" fmla="*/ 57 h 99"/>
                <a:gd name="T24" fmla="*/ 65 w 162"/>
                <a:gd name="T25" fmla="*/ 49 h 99"/>
                <a:gd name="T26" fmla="*/ 74 w 162"/>
                <a:gd name="T27" fmla="*/ 52 h 99"/>
                <a:gd name="T28" fmla="*/ 77 w 162"/>
                <a:gd name="T29" fmla="*/ 65 h 99"/>
                <a:gd name="T30" fmla="*/ 100 w 162"/>
                <a:gd name="T31" fmla="*/ 99 h 99"/>
                <a:gd name="T32" fmla="*/ 121 w 162"/>
                <a:gd name="T33" fmla="*/ 78 h 99"/>
                <a:gd name="T34" fmla="*/ 92 w 162"/>
                <a:gd name="T35" fmla="*/ 63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2" h="99">
                  <a:moveTo>
                    <a:pt x="92" y="63"/>
                  </a:moveTo>
                  <a:cubicBezTo>
                    <a:pt x="89" y="53"/>
                    <a:pt x="85" y="49"/>
                    <a:pt x="80" y="47"/>
                  </a:cubicBezTo>
                  <a:cubicBezTo>
                    <a:pt x="99" y="47"/>
                    <a:pt x="149" y="41"/>
                    <a:pt x="160" y="28"/>
                  </a:cubicBezTo>
                  <a:cubicBezTo>
                    <a:pt x="162" y="0"/>
                    <a:pt x="162" y="0"/>
                    <a:pt x="162" y="0"/>
                  </a:cubicBezTo>
                  <a:cubicBezTo>
                    <a:pt x="149" y="12"/>
                    <a:pt x="91" y="36"/>
                    <a:pt x="75" y="39"/>
                  </a:cubicBezTo>
                  <a:cubicBezTo>
                    <a:pt x="65" y="35"/>
                    <a:pt x="49" y="25"/>
                    <a:pt x="39" y="17"/>
                  </a:cubicBezTo>
                  <a:cubicBezTo>
                    <a:pt x="33" y="28"/>
                    <a:pt x="33" y="28"/>
                    <a:pt x="33" y="28"/>
                  </a:cubicBezTo>
                  <a:cubicBezTo>
                    <a:pt x="39" y="32"/>
                    <a:pt x="55" y="39"/>
                    <a:pt x="63" y="43"/>
                  </a:cubicBezTo>
                  <a:cubicBezTo>
                    <a:pt x="62" y="44"/>
                    <a:pt x="48" y="52"/>
                    <a:pt x="36" y="54"/>
                  </a:cubicBezTo>
                  <a:cubicBezTo>
                    <a:pt x="22" y="56"/>
                    <a:pt x="0" y="52"/>
                    <a:pt x="0" y="52"/>
                  </a:cubicBezTo>
                  <a:cubicBezTo>
                    <a:pt x="18" y="76"/>
                    <a:pt x="18" y="76"/>
                    <a:pt x="18" y="76"/>
                  </a:cubicBezTo>
                  <a:cubicBezTo>
                    <a:pt x="18" y="76"/>
                    <a:pt x="48" y="72"/>
                    <a:pt x="60" y="57"/>
                  </a:cubicBezTo>
                  <a:cubicBezTo>
                    <a:pt x="62" y="55"/>
                    <a:pt x="63" y="51"/>
                    <a:pt x="65" y="49"/>
                  </a:cubicBezTo>
                  <a:cubicBezTo>
                    <a:pt x="68" y="53"/>
                    <a:pt x="73" y="52"/>
                    <a:pt x="74" y="52"/>
                  </a:cubicBezTo>
                  <a:cubicBezTo>
                    <a:pt x="75" y="55"/>
                    <a:pt x="76" y="59"/>
                    <a:pt x="77" y="65"/>
                  </a:cubicBezTo>
                  <a:cubicBezTo>
                    <a:pt x="79" y="86"/>
                    <a:pt x="100" y="99"/>
                    <a:pt x="100" y="99"/>
                  </a:cubicBezTo>
                  <a:cubicBezTo>
                    <a:pt x="121" y="78"/>
                    <a:pt x="121" y="78"/>
                    <a:pt x="121" y="78"/>
                  </a:cubicBezTo>
                  <a:cubicBezTo>
                    <a:pt x="121" y="78"/>
                    <a:pt x="97" y="79"/>
                    <a:pt x="92" y="6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56"/>
            <p:cNvSpPr>
              <a:spLocks/>
            </p:cNvSpPr>
            <p:nvPr/>
          </p:nvSpPr>
          <p:spPr bwMode="auto">
            <a:xfrm>
              <a:off x="3312162" y="4610266"/>
              <a:ext cx="117597" cy="117597"/>
            </a:xfrm>
            <a:custGeom>
              <a:avLst/>
              <a:gdLst>
                <a:gd name="T0" fmla="*/ 31 w 104"/>
                <a:gd name="T1" fmla="*/ 0 h 104"/>
                <a:gd name="T2" fmla="*/ 59 w 104"/>
                <a:gd name="T3" fmla="*/ 22 h 104"/>
                <a:gd name="T4" fmla="*/ 95 w 104"/>
                <a:gd name="T5" fmla="*/ 12 h 104"/>
                <a:gd name="T6" fmla="*/ 83 w 104"/>
                <a:gd name="T7" fmla="*/ 45 h 104"/>
                <a:gd name="T8" fmla="*/ 104 w 104"/>
                <a:gd name="T9" fmla="*/ 76 h 104"/>
                <a:gd name="T10" fmla="*/ 66 w 104"/>
                <a:gd name="T11" fmla="*/ 74 h 104"/>
                <a:gd name="T12" fmla="*/ 45 w 104"/>
                <a:gd name="T13" fmla="*/ 104 h 104"/>
                <a:gd name="T14" fmla="*/ 36 w 104"/>
                <a:gd name="T15" fmla="*/ 69 h 104"/>
                <a:gd name="T16" fmla="*/ 0 w 104"/>
                <a:gd name="T17" fmla="*/ 57 h 104"/>
                <a:gd name="T18" fmla="*/ 31 w 104"/>
                <a:gd name="T19" fmla="*/ 36 h 104"/>
                <a:gd name="T20" fmla="*/ 31 w 104"/>
                <a:gd name="T21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4" h="104">
                  <a:moveTo>
                    <a:pt x="31" y="0"/>
                  </a:moveTo>
                  <a:lnTo>
                    <a:pt x="59" y="22"/>
                  </a:lnTo>
                  <a:lnTo>
                    <a:pt x="95" y="12"/>
                  </a:lnTo>
                  <a:lnTo>
                    <a:pt x="83" y="45"/>
                  </a:lnTo>
                  <a:lnTo>
                    <a:pt x="104" y="76"/>
                  </a:lnTo>
                  <a:lnTo>
                    <a:pt x="66" y="74"/>
                  </a:lnTo>
                  <a:lnTo>
                    <a:pt x="45" y="104"/>
                  </a:lnTo>
                  <a:lnTo>
                    <a:pt x="36" y="69"/>
                  </a:lnTo>
                  <a:lnTo>
                    <a:pt x="0" y="57"/>
                  </a:lnTo>
                  <a:lnTo>
                    <a:pt x="31" y="36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71996" y="533400"/>
            <a:ext cx="8114408" cy="1136544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996" y="1802095"/>
            <a:ext cx="8114408" cy="458078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155346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iming>
    <p:tnLst>
      <p:par>
        <p:cTn id="1" dur="indefinite" restart="never" nodeType="tmRoot"/>
      </p:par>
    </p:tnLst>
  </p:timing>
  <p:txStyles>
    <p:titleStyle>
      <a:lvl1pPr algn="ctr" defTabSz="1018824" rtl="0" eaLnBrk="1" latinLnBrk="0" hangingPunct="1">
        <a:spcBef>
          <a:spcPct val="0"/>
        </a:spcBef>
        <a:buNone/>
        <a:defRPr sz="3600" kern="120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18824" rtl="0" eaLnBrk="1" latinLnBrk="0" hangingPunct="1">
        <a:lnSpc>
          <a:spcPct val="90000"/>
        </a:lnSpc>
        <a:spcBef>
          <a:spcPts val="1800"/>
        </a:spcBef>
        <a:buFont typeface="Arial" pitchFamily="34" charset="0"/>
        <a:buChar char="•"/>
        <a:defRPr sz="24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640080" indent="-274320" algn="l" defTabSz="1018824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1005840" indent="-228600" algn="l" defTabSz="1018824" rtl="0" eaLnBrk="1" latinLnBrk="0" hangingPunct="1">
        <a:lnSpc>
          <a:spcPct val="90000"/>
        </a:lnSpc>
        <a:spcBef>
          <a:spcPts val="300"/>
        </a:spcBef>
        <a:buFont typeface="Arial" pitchFamily="34" charset="0"/>
        <a:buChar char="•"/>
        <a:defRPr sz="18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1280160" indent="-228600" algn="l" defTabSz="1018824" rtl="0" eaLnBrk="1" latinLnBrk="0" hangingPunct="1">
        <a:lnSpc>
          <a:spcPct val="90000"/>
        </a:lnSpc>
        <a:spcBef>
          <a:spcPts val="300"/>
        </a:spcBef>
        <a:buFont typeface="Arial" pitchFamily="34" charset="0"/>
        <a:buChar char="•"/>
        <a:defRPr sz="16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1554480" indent="-228600" algn="l" defTabSz="1018824" rtl="0" eaLnBrk="1" latinLnBrk="0" hangingPunct="1">
        <a:lnSpc>
          <a:spcPct val="90000"/>
        </a:lnSpc>
        <a:spcBef>
          <a:spcPts val="300"/>
        </a:spcBef>
        <a:buFont typeface="Arial" pitchFamily="34" charset="0"/>
        <a:buChar char="•"/>
        <a:defRPr sz="16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1828800" indent="-254706" algn="l" defTabSz="1018824" rtl="0" eaLnBrk="1" latinLnBrk="0" hangingPunct="1">
        <a:lnSpc>
          <a:spcPct val="90000"/>
        </a:lnSpc>
        <a:spcBef>
          <a:spcPts val="3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103120" indent="-254706" algn="l" defTabSz="1018824" rtl="0" eaLnBrk="1" latinLnBrk="0" hangingPunct="1">
        <a:lnSpc>
          <a:spcPct val="90000"/>
        </a:lnSpc>
        <a:spcBef>
          <a:spcPts val="3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377440" indent="-254706" algn="l" defTabSz="1018824" rtl="0" eaLnBrk="1" latinLnBrk="0" hangingPunct="1">
        <a:lnSpc>
          <a:spcPct val="90000"/>
        </a:lnSpc>
        <a:spcBef>
          <a:spcPts val="3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651760" indent="-254706" algn="l" defTabSz="1018824" rtl="0" eaLnBrk="1" latinLnBrk="0" hangingPunct="1">
        <a:lnSpc>
          <a:spcPct val="90000"/>
        </a:lnSpc>
        <a:spcBef>
          <a:spcPts val="3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3168" userDrawn="1">
          <p15:clr>
            <a:srgbClr val="F26B43"/>
          </p15:clr>
        </p15:guide>
        <p15:guide id="2" orient="horz" pos="24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51581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lementary Award Certificate">
  <a:themeElements>
    <a:clrScheme name="Elementary Award Certificate">
      <a:dk1>
        <a:sysClr val="windowText" lastClr="000000"/>
      </a:dk1>
      <a:lt1>
        <a:sysClr val="window" lastClr="FFFFFF"/>
      </a:lt1>
      <a:dk2>
        <a:srgbClr val="404040"/>
      </a:dk2>
      <a:lt2>
        <a:srgbClr val="DBEEF4"/>
      </a:lt2>
      <a:accent1>
        <a:srgbClr val="4BB9B4"/>
      </a:accent1>
      <a:accent2>
        <a:srgbClr val="F15649"/>
      </a:accent2>
      <a:accent3>
        <a:srgbClr val="ADD224"/>
      </a:accent3>
      <a:accent4>
        <a:srgbClr val="C18447"/>
      </a:accent4>
      <a:accent5>
        <a:srgbClr val="5F5F5F"/>
      </a:accent5>
      <a:accent6>
        <a:srgbClr val="F8DF4A"/>
      </a:accent6>
      <a:hlink>
        <a:srgbClr val="4BB9B4"/>
      </a:hlink>
      <a:folHlink>
        <a:srgbClr val="A6A6A6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Elementary Award Certificate">
      <a:dk1>
        <a:sysClr val="windowText" lastClr="000000"/>
      </a:dk1>
      <a:lt1>
        <a:sysClr val="window" lastClr="FFFFFF"/>
      </a:lt1>
      <a:dk2>
        <a:srgbClr val="404040"/>
      </a:dk2>
      <a:lt2>
        <a:srgbClr val="DBEEF4"/>
      </a:lt2>
      <a:accent1>
        <a:srgbClr val="4BB9B4"/>
      </a:accent1>
      <a:accent2>
        <a:srgbClr val="F15649"/>
      </a:accent2>
      <a:accent3>
        <a:srgbClr val="ADD224"/>
      </a:accent3>
      <a:accent4>
        <a:srgbClr val="C18447"/>
      </a:accent4>
      <a:accent5>
        <a:srgbClr val="5F5F5F"/>
      </a:accent5>
      <a:accent6>
        <a:srgbClr val="F8DF4A"/>
      </a:accent6>
      <a:hlink>
        <a:srgbClr val="4BB9B4"/>
      </a:hlink>
      <a:folHlink>
        <a:srgbClr val="A6A6A6"/>
      </a:folHlink>
    </a:clrScheme>
    <a:fontScheme name="Certificate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Elementary Award Certificate">
      <a:dk1>
        <a:sysClr val="windowText" lastClr="000000"/>
      </a:dk1>
      <a:lt1>
        <a:sysClr val="window" lastClr="FFFFFF"/>
      </a:lt1>
      <a:dk2>
        <a:srgbClr val="404040"/>
      </a:dk2>
      <a:lt2>
        <a:srgbClr val="DBEEF4"/>
      </a:lt2>
      <a:accent1>
        <a:srgbClr val="4BB9B4"/>
      </a:accent1>
      <a:accent2>
        <a:srgbClr val="F15649"/>
      </a:accent2>
      <a:accent3>
        <a:srgbClr val="ADD224"/>
      </a:accent3>
      <a:accent4>
        <a:srgbClr val="C18447"/>
      </a:accent4>
      <a:accent5>
        <a:srgbClr val="5F5F5F"/>
      </a:accent5>
      <a:accent6>
        <a:srgbClr val="F8DF4A"/>
      </a:accent6>
      <a:hlink>
        <a:srgbClr val="4BB9B4"/>
      </a:hlink>
      <a:folHlink>
        <a:srgbClr val="A6A6A6"/>
      </a:folHlink>
    </a:clrScheme>
    <a:fontScheme name="Certificate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Elementary Award Certificate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Nats</dc:creator>
  <cp:lastModifiedBy>Nats</cp:lastModifiedBy>
  <cp:revision>10</cp:revision>
  <dcterms:created xsi:type="dcterms:W3CDTF">2014-05-13T18:34:13Z</dcterms:created>
  <dcterms:modified xsi:type="dcterms:W3CDTF">2016-02-27T12:00:51Z</dcterms:modified>
</cp:coreProperties>
</file>